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0" r:id="rId5"/>
  </p:sldMasterIdLst>
  <p:notesMasterIdLst>
    <p:notesMasterId r:id="rId18"/>
  </p:notesMasterIdLst>
  <p:handoutMasterIdLst>
    <p:handoutMasterId r:id="rId19"/>
  </p:handoutMasterIdLst>
  <p:sldIdLst>
    <p:sldId id="405" r:id="rId6"/>
    <p:sldId id="392" r:id="rId7"/>
    <p:sldId id="393" r:id="rId8"/>
    <p:sldId id="394" r:id="rId9"/>
    <p:sldId id="395" r:id="rId10"/>
    <p:sldId id="403" r:id="rId11"/>
    <p:sldId id="397" r:id="rId12"/>
    <p:sldId id="398" r:id="rId13"/>
    <p:sldId id="400" r:id="rId14"/>
    <p:sldId id="401" r:id="rId15"/>
    <p:sldId id="402" r:id="rId16"/>
    <p:sldId id="4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EBFA"/>
    <a:srgbClr val="FFB37A"/>
    <a:srgbClr val="A8BD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07" autoAdjust="0"/>
  </p:normalViewPr>
  <p:slideViewPr>
    <p:cSldViewPr snapToGrid="0">
      <p:cViewPr varScale="1">
        <p:scale>
          <a:sx n="68" d="100"/>
          <a:sy n="68" d="100"/>
        </p:scale>
        <p:origin x="816" y="66"/>
      </p:cViewPr>
      <p:guideLst/>
    </p:cSldViewPr>
  </p:slideViewPr>
  <p:outlineViewPr>
    <p:cViewPr>
      <p:scale>
        <a:sx n="33" d="100"/>
        <a:sy n="33" d="100"/>
      </p:scale>
      <p:origin x="0" y="-213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AA66CA-FB8A-410A-8EED-FF133C4B29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253C534-8F6B-4768-94FB-962A72991E0D}">
      <dgm:prSet custT="1"/>
      <dgm:spPr/>
      <dgm:t>
        <a:bodyPr/>
        <a:lstStyle/>
        <a:p>
          <a:r>
            <a:rPr lang="en-US" sz="1600" dirty="0">
              <a:latin typeface="Calibri" panose="020F0502020204030204" pitchFamily="34" charset="0"/>
              <a:cs typeface="Calibri" panose="020F0502020204030204" pitchFamily="34" charset="0"/>
            </a:rPr>
            <a:t>User accesses the invoice and extracts details from it.</a:t>
          </a:r>
        </a:p>
      </dgm:t>
    </dgm:pt>
    <dgm:pt modelId="{65B266BF-C851-457B-BD19-051AEB1D523A}" type="parTrans" cxnId="{FD2D4635-0CDD-4D91-AC96-108721DD9BD1}">
      <dgm:prSet/>
      <dgm:spPr/>
      <dgm:t>
        <a:bodyPr/>
        <a:lstStyle/>
        <a:p>
          <a:endParaRPr lang="en-US"/>
        </a:p>
      </dgm:t>
    </dgm:pt>
    <dgm:pt modelId="{1E12EBB5-2A10-4A04-B369-B318F89F012A}" type="sibTrans" cxnId="{FD2D4635-0CDD-4D91-AC96-108721DD9BD1}">
      <dgm:prSet/>
      <dgm:spPr/>
      <dgm:t>
        <a:bodyPr/>
        <a:lstStyle/>
        <a:p>
          <a:endParaRPr lang="en-US"/>
        </a:p>
      </dgm:t>
    </dgm:pt>
    <dgm:pt modelId="{2DF02CE5-D448-4226-814E-4D7018A2D497}">
      <dgm:prSet custT="1"/>
      <dgm:spPr/>
      <dgm:t>
        <a:bodyPr/>
        <a:lstStyle/>
        <a:p>
          <a:r>
            <a:rPr lang="en-US" sz="1600" dirty="0">
              <a:latin typeface="Calibri" panose="020F0502020204030204" pitchFamily="34" charset="0"/>
              <a:cs typeface="Calibri" panose="020F0502020204030204" pitchFamily="34" charset="0"/>
            </a:rPr>
            <a:t>User enters the extracted details in Lowe’s website.</a:t>
          </a:r>
        </a:p>
      </dgm:t>
    </dgm:pt>
    <dgm:pt modelId="{48A2BCD3-6B7C-40A7-9F7F-AE8F0A1D6EE7}" type="parTrans" cxnId="{15DA6C0A-3B00-465C-B591-D2971F4199F8}">
      <dgm:prSet/>
      <dgm:spPr/>
      <dgm:t>
        <a:bodyPr/>
        <a:lstStyle/>
        <a:p>
          <a:endParaRPr lang="en-US"/>
        </a:p>
      </dgm:t>
    </dgm:pt>
    <dgm:pt modelId="{68DC49A4-5740-4252-B928-F75E8412B686}" type="sibTrans" cxnId="{15DA6C0A-3B00-465C-B591-D2971F4199F8}">
      <dgm:prSet/>
      <dgm:spPr/>
      <dgm:t>
        <a:bodyPr/>
        <a:lstStyle/>
        <a:p>
          <a:endParaRPr lang="en-US"/>
        </a:p>
      </dgm:t>
    </dgm:pt>
    <dgm:pt modelId="{1B364DDC-15E1-4BB4-BACF-F6D267026CC0}">
      <dgm:prSet custT="1"/>
      <dgm:spPr/>
      <dgm:t>
        <a:bodyPr/>
        <a:lstStyle/>
        <a:p>
          <a:r>
            <a:rPr lang="en-US" sz="1600" dirty="0">
              <a:latin typeface="Calibri" panose="020F0502020204030204" pitchFamily="34" charset="0"/>
              <a:cs typeface="Calibri" panose="020F0502020204030204" pitchFamily="34" charset="0"/>
            </a:rPr>
            <a:t>After entering the details, User confirm the details and submits the invoice.</a:t>
          </a:r>
        </a:p>
      </dgm:t>
    </dgm:pt>
    <dgm:pt modelId="{F76E56BA-CDD8-46DE-A5A2-380836DDF837}" type="parTrans" cxnId="{5D15EF85-F0A6-4522-8CB3-DBB2FB927F00}">
      <dgm:prSet/>
      <dgm:spPr/>
      <dgm:t>
        <a:bodyPr/>
        <a:lstStyle/>
        <a:p>
          <a:endParaRPr lang="en-US"/>
        </a:p>
      </dgm:t>
    </dgm:pt>
    <dgm:pt modelId="{7FD1A686-D5E3-4536-97BD-6B2B9B555DE3}" type="sibTrans" cxnId="{5D15EF85-F0A6-4522-8CB3-DBB2FB927F00}">
      <dgm:prSet/>
      <dgm:spPr/>
      <dgm:t>
        <a:bodyPr/>
        <a:lstStyle/>
        <a:p>
          <a:endParaRPr lang="en-US"/>
        </a:p>
      </dgm:t>
    </dgm:pt>
    <dgm:pt modelId="{9A541040-6E19-4AB5-804B-B205F7643496}">
      <dgm:prSet custT="1"/>
      <dgm:spPr/>
      <dgm:t>
        <a:bodyPr/>
        <a:lstStyle/>
        <a:p>
          <a:r>
            <a:rPr lang="en-US" sz="1600" dirty="0">
              <a:latin typeface="Calibri" panose="020F0502020204030204" pitchFamily="34" charset="0"/>
              <a:cs typeface="Calibri" panose="020F0502020204030204" pitchFamily="34" charset="0"/>
            </a:rPr>
            <a:t>User repeats the above steps for all the invoices from vendors.</a:t>
          </a:r>
        </a:p>
      </dgm:t>
    </dgm:pt>
    <dgm:pt modelId="{D2E1D127-62B2-42AE-A8DC-0BBD4043B400}" type="parTrans" cxnId="{EA52D879-FACA-4DF6-9DEB-580D69BA56B2}">
      <dgm:prSet/>
      <dgm:spPr/>
      <dgm:t>
        <a:bodyPr/>
        <a:lstStyle/>
        <a:p>
          <a:endParaRPr lang="en-US"/>
        </a:p>
      </dgm:t>
    </dgm:pt>
    <dgm:pt modelId="{808E068E-FB6C-4B3A-872C-8D5CC5618EEB}" type="sibTrans" cxnId="{EA52D879-FACA-4DF6-9DEB-580D69BA56B2}">
      <dgm:prSet/>
      <dgm:spPr/>
      <dgm:t>
        <a:bodyPr/>
        <a:lstStyle/>
        <a:p>
          <a:endParaRPr lang="en-US"/>
        </a:p>
      </dgm:t>
    </dgm:pt>
    <dgm:pt modelId="{FA83E2DF-D682-4789-A129-26EBDAFE5036}" type="pres">
      <dgm:prSet presAssocID="{E5AA66CA-FB8A-410A-8EED-FF133C4B2984}" presName="root" presStyleCnt="0">
        <dgm:presLayoutVars>
          <dgm:dir/>
          <dgm:resizeHandles val="exact"/>
        </dgm:presLayoutVars>
      </dgm:prSet>
      <dgm:spPr/>
    </dgm:pt>
    <dgm:pt modelId="{F091AC18-1335-4A01-A6F5-36CDF7AFF073}" type="pres">
      <dgm:prSet presAssocID="{A253C534-8F6B-4768-94FB-962A72991E0D}" presName="compNode" presStyleCnt="0"/>
      <dgm:spPr/>
    </dgm:pt>
    <dgm:pt modelId="{9F7C1090-D9A7-4EA1-880E-9CE0C7E1FB33}" type="pres">
      <dgm:prSet presAssocID="{A253C534-8F6B-4768-94FB-962A72991E0D}" presName="bgRect" presStyleLbl="bgShp" presStyleIdx="0" presStyleCnt="4" custLinFactNeighborX="-20110" custLinFactNeighborY="17262"/>
      <dgm:spPr/>
    </dgm:pt>
    <dgm:pt modelId="{6DAE0C7D-F40A-4564-B42D-0F7D6D9F3D9F}" type="pres">
      <dgm:prSet presAssocID="{A253C534-8F6B-4768-94FB-962A72991E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redder"/>
        </a:ext>
      </dgm:extLst>
    </dgm:pt>
    <dgm:pt modelId="{9EE09857-6FD9-4E44-A229-321895FB90D5}" type="pres">
      <dgm:prSet presAssocID="{A253C534-8F6B-4768-94FB-962A72991E0D}" presName="spaceRect" presStyleCnt="0"/>
      <dgm:spPr/>
    </dgm:pt>
    <dgm:pt modelId="{94775FD6-895B-4A64-A4F1-A8013DF1E87D}" type="pres">
      <dgm:prSet presAssocID="{A253C534-8F6B-4768-94FB-962A72991E0D}" presName="parTx" presStyleLbl="revTx" presStyleIdx="0" presStyleCnt="4">
        <dgm:presLayoutVars>
          <dgm:chMax val="0"/>
          <dgm:chPref val="0"/>
        </dgm:presLayoutVars>
      </dgm:prSet>
      <dgm:spPr/>
    </dgm:pt>
    <dgm:pt modelId="{40C7C7E2-EB1D-4E64-8FA2-1891E25A9A9E}" type="pres">
      <dgm:prSet presAssocID="{1E12EBB5-2A10-4A04-B369-B318F89F012A}" presName="sibTrans" presStyleCnt="0"/>
      <dgm:spPr/>
    </dgm:pt>
    <dgm:pt modelId="{1944E07F-F199-45C3-B8B3-35A15177DE00}" type="pres">
      <dgm:prSet presAssocID="{2DF02CE5-D448-4226-814E-4D7018A2D497}" presName="compNode" presStyleCnt="0"/>
      <dgm:spPr/>
    </dgm:pt>
    <dgm:pt modelId="{431F4A81-2B31-4C6C-9F75-0F6F3CB9C317}" type="pres">
      <dgm:prSet presAssocID="{2DF02CE5-D448-4226-814E-4D7018A2D497}" presName="bgRect" presStyleLbl="bgShp" presStyleIdx="1" presStyleCnt="4" custLinFactNeighborX="-32207" custLinFactNeighborY="17262"/>
      <dgm:spPr/>
    </dgm:pt>
    <dgm:pt modelId="{E57FB2E1-AF62-405A-91D5-F7B88CFEB31A}" type="pres">
      <dgm:prSet presAssocID="{2DF02CE5-D448-4226-814E-4D7018A2D49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Check"/>
        </a:ext>
      </dgm:extLst>
    </dgm:pt>
    <dgm:pt modelId="{423B5A49-8D38-4599-883B-2A3E068E4C1F}" type="pres">
      <dgm:prSet presAssocID="{2DF02CE5-D448-4226-814E-4D7018A2D497}" presName="spaceRect" presStyleCnt="0"/>
      <dgm:spPr/>
    </dgm:pt>
    <dgm:pt modelId="{D1C7FA9E-4E86-4E57-BCDA-C84FB622D5DE}" type="pres">
      <dgm:prSet presAssocID="{2DF02CE5-D448-4226-814E-4D7018A2D497}" presName="parTx" presStyleLbl="revTx" presStyleIdx="1" presStyleCnt="4">
        <dgm:presLayoutVars>
          <dgm:chMax val="0"/>
          <dgm:chPref val="0"/>
        </dgm:presLayoutVars>
      </dgm:prSet>
      <dgm:spPr/>
    </dgm:pt>
    <dgm:pt modelId="{51073D12-0BD3-4AD5-A7D4-0D750C930DF8}" type="pres">
      <dgm:prSet presAssocID="{68DC49A4-5740-4252-B928-F75E8412B686}" presName="sibTrans" presStyleCnt="0"/>
      <dgm:spPr/>
    </dgm:pt>
    <dgm:pt modelId="{2C76E015-9A9C-4BF6-8DC4-2CEA5EE3D5BA}" type="pres">
      <dgm:prSet presAssocID="{1B364DDC-15E1-4BB4-BACF-F6D267026CC0}" presName="compNode" presStyleCnt="0"/>
      <dgm:spPr/>
    </dgm:pt>
    <dgm:pt modelId="{436247E9-EC2E-4EC4-BD0A-AAA97276A573}" type="pres">
      <dgm:prSet presAssocID="{1B364DDC-15E1-4BB4-BACF-F6D267026CC0}" presName="bgRect" presStyleLbl="bgShp" presStyleIdx="2" presStyleCnt="4" custLinFactNeighborX="-32207" custLinFactNeighborY="17262"/>
      <dgm:spPr/>
    </dgm:pt>
    <dgm:pt modelId="{30D4E5FF-8E67-4452-ACC4-CDBC478511F7}" type="pres">
      <dgm:prSet presAssocID="{1B364DDC-15E1-4BB4-BACF-F6D267026C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A12F86C3-EB74-48A4-83EA-0DEE84D19333}" type="pres">
      <dgm:prSet presAssocID="{1B364DDC-15E1-4BB4-BACF-F6D267026CC0}" presName="spaceRect" presStyleCnt="0"/>
      <dgm:spPr/>
    </dgm:pt>
    <dgm:pt modelId="{B5FD2091-655C-4434-B8DF-97E09011AFF3}" type="pres">
      <dgm:prSet presAssocID="{1B364DDC-15E1-4BB4-BACF-F6D267026CC0}" presName="parTx" presStyleLbl="revTx" presStyleIdx="2" presStyleCnt="4">
        <dgm:presLayoutVars>
          <dgm:chMax val="0"/>
          <dgm:chPref val="0"/>
        </dgm:presLayoutVars>
      </dgm:prSet>
      <dgm:spPr/>
    </dgm:pt>
    <dgm:pt modelId="{29059E7B-9520-4607-B8B8-41B86F9695CE}" type="pres">
      <dgm:prSet presAssocID="{7FD1A686-D5E3-4536-97BD-6B2B9B555DE3}" presName="sibTrans" presStyleCnt="0"/>
      <dgm:spPr/>
    </dgm:pt>
    <dgm:pt modelId="{D604E617-B11E-4AA7-AB9B-8E40AF73D8D6}" type="pres">
      <dgm:prSet presAssocID="{9A541040-6E19-4AB5-804B-B205F7643496}" presName="compNode" presStyleCnt="0"/>
      <dgm:spPr/>
    </dgm:pt>
    <dgm:pt modelId="{CD3E9E7B-F48B-47B2-AF49-D02DE8D4FBB0}" type="pres">
      <dgm:prSet presAssocID="{9A541040-6E19-4AB5-804B-B205F7643496}" presName="bgRect" presStyleLbl="bgShp" presStyleIdx="3" presStyleCnt="4" custLinFactNeighborX="431" custLinFactNeighborY="197"/>
      <dgm:spPr/>
    </dgm:pt>
    <dgm:pt modelId="{986EFEA5-0AF2-44D3-A2E0-EB2C188BAC51}" type="pres">
      <dgm:prSet presAssocID="{9A541040-6E19-4AB5-804B-B205F76434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4F0F6783-600A-468E-A744-B2208D2631A5}" type="pres">
      <dgm:prSet presAssocID="{9A541040-6E19-4AB5-804B-B205F7643496}" presName="spaceRect" presStyleCnt="0"/>
      <dgm:spPr/>
    </dgm:pt>
    <dgm:pt modelId="{12C4E41F-28E2-4027-9097-0E88566DFD87}" type="pres">
      <dgm:prSet presAssocID="{9A541040-6E19-4AB5-804B-B205F7643496}" presName="parTx" presStyleLbl="revTx" presStyleIdx="3" presStyleCnt="4">
        <dgm:presLayoutVars>
          <dgm:chMax val="0"/>
          <dgm:chPref val="0"/>
        </dgm:presLayoutVars>
      </dgm:prSet>
      <dgm:spPr/>
    </dgm:pt>
  </dgm:ptLst>
  <dgm:cxnLst>
    <dgm:cxn modelId="{15DA6C0A-3B00-465C-B591-D2971F4199F8}" srcId="{E5AA66CA-FB8A-410A-8EED-FF133C4B2984}" destId="{2DF02CE5-D448-4226-814E-4D7018A2D497}" srcOrd="1" destOrd="0" parTransId="{48A2BCD3-6B7C-40A7-9F7F-AE8F0A1D6EE7}" sibTransId="{68DC49A4-5740-4252-B928-F75E8412B686}"/>
    <dgm:cxn modelId="{FD2D4635-0CDD-4D91-AC96-108721DD9BD1}" srcId="{E5AA66CA-FB8A-410A-8EED-FF133C4B2984}" destId="{A253C534-8F6B-4768-94FB-962A72991E0D}" srcOrd="0" destOrd="0" parTransId="{65B266BF-C851-457B-BD19-051AEB1D523A}" sibTransId="{1E12EBB5-2A10-4A04-B369-B318F89F012A}"/>
    <dgm:cxn modelId="{C56DA25F-91A3-4944-8D4E-863D36A986E9}" type="presOf" srcId="{2DF02CE5-D448-4226-814E-4D7018A2D497}" destId="{D1C7FA9E-4E86-4E57-BCDA-C84FB622D5DE}" srcOrd="0" destOrd="0" presId="urn:microsoft.com/office/officeart/2018/2/layout/IconVerticalSolidList"/>
    <dgm:cxn modelId="{EFE8ED78-2027-4414-88CE-AA9B3648E30A}" type="presOf" srcId="{1B364DDC-15E1-4BB4-BACF-F6D267026CC0}" destId="{B5FD2091-655C-4434-B8DF-97E09011AFF3}" srcOrd="0" destOrd="0" presId="urn:microsoft.com/office/officeart/2018/2/layout/IconVerticalSolidList"/>
    <dgm:cxn modelId="{EA52D879-FACA-4DF6-9DEB-580D69BA56B2}" srcId="{E5AA66CA-FB8A-410A-8EED-FF133C4B2984}" destId="{9A541040-6E19-4AB5-804B-B205F7643496}" srcOrd="3" destOrd="0" parTransId="{D2E1D127-62B2-42AE-A8DC-0BBD4043B400}" sibTransId="{808E068E-FB6C-4B3A-872C-8D5CC5618EEB}"/>
    <dgm:cxn modelId="{C0632C83-5040-4601-8674-AC808A9D34BD}" type="presOf" srcId="{A253C534-8F6B-4768-94FB-962A72991E0D}" destId="{94775FD6-895B-4A64-A4F1-A8013DF1E87D}" srcOrd="0" destOrd="0" presId="urn:microsoft.com/office/officeart/2018/2/layout/IconVerticalSolidList"/>
    <dgm:cxn modelId="{5D15EF85-F0A6-4522-8CB3-DBB2FB927F00}" srcId="{E5AA66CA-FB8A-410A-8EED-FF133C4B2984}" destId="{1B364DDC-15E1-4BB4-BACF-F6D267026CC0}" srcOrd="2" destOrd="0" parTransId="{F76E56BA-CDD8-46DE-A5A2-380836DDF837}" sibTransId="{7FD1A686-D5E3-4536-97BD-6B2B9B555DE3}"/>
    <dgm:cxn modelId="{8266589E-4AF8-4682-B82F-F9B61636DF37}" type="presOf" srcId="{E5AA66CA-FB8A-410A-8EED-FF133C4B2984}" destId="{FA83E2DF-D682-4789-A129-26EBDAFE5036}" srcOrd="0" destOrd="0" presId="urn:microsoft.com/office/officeart/2018/2/layout/IconVerticalSolidList"/>
    <dgm:cxn modelId="{AB0E00F7-6729-41CC-8EC8-759C5970C98A}" type="presOf" srcId="{9A541040-6E19-4AB5-804B-B205F7643496}" destId="{12C4E41F-28E2-4027-9097-0E88566DFD87}" srcOrd="0" destOrd="0" presId="urn:microsoft.com/office/officeart/2018/2/layout/IconVerticalSolidList"/>
    <dgm:cxn modelId="{5D5DFCD7-FA7A-4842-9F04-AC1EC5B46F99}" type="presParOf" srcId="{FA83E2DF-D682-4789-A129-26EBDAFE5036}" destId="{F091AC18-1335-4A01-A6F5-36CDF7AFF073}" srcOrd="0" destOrd="0" presId="urn:microsoft.com/office/officeart/2018/2/layout/IconVerticalSolidList"/>
    <dgm:cxn modelId="{8935006F-216A-49EA-A0AD-015622A92037}" type="presParOf" srcId="{F091AC18-1335-4A01-A6F5-36CDF7AFF073}" destId="{9F7C1090-D9A7-4EA1-880E-9CE0C7E1FB33}" srcOrd="0" destOrd="0" presId="urn:microsoft.com/office/officeart/2018/2/layout/IconVerticalSolidList"/>
    <dgm:cxn modelId="{CE46BB8D-0651-4F9A-871B-4C4617DECD1E}" type="presParOf" srcId="{F091AC18-1335-4A01-A6F5-36CDF7AFF073}" destId="{6DAE0C7D-F40A-4564-B42D-0F7D6D9F3D9F}" srcOrd="1" destOrd="0" presId="urn:microsoft.com/office/officeart/2018/2/layout/IconVerticalSolidList"/>
    <dgm:cxn modelId="{03636249-39CE-434C-BDF2-6FF47F230053}" type="presParOf" srcId="{F091AC18-1335-4A01-A6F5-36CDF7AFF073}" destId="{9EE09857-6FD9-4E44-A229-321895FB90D5}" srcOrd="2" destOrd="0" presId="urn:microsoft.com/office/officeart/2018/2/layout/IconVerticalSolidList"/>
    <dgm:cxn modelId="{947E5355-C64D-4A8D-9B81-1ABCD84AF8EF}" type="presParOf" srcId="{F091AC18-1335-4A01-A6F5-36CDF7AFF073}" destId="{94775FD6-895B-4A64-A4F1-A8013DF1E87D}" srcOrd="3" destOrd="0" presId="urn:microsoft.com/office/officeart/2018/2/layout/IconVerticalSolidList"/>
    <dgm:cxn modelId="{92923992-AF3B-462C-8F1E-199E43D9EED0}" type="presParOf" srcId="{FA83E2DF-D682-4789-A129-26EBDAFE5036}" destId="{40C7C7E2-EB1D-4E64-8FA2-1891E25A9A9E}" srcOrd="1" destOrd="0" presId="urn:microsoft.com/office/officeart/2018/2/layout/IconVerticalSolidList"/>
    <dgm:cxn modelId="{20A77B29-4A12-4596-BC44-EA8532BB2A8C}" type="presParOf" srcId="{FA83E2DF-D682-4789-A129-26EBDAFE5036}" destId="{1944E07F-F199-45C3-B8B3-35A15177DE00}" srcOrd="2" destOrd="0" presId="urn:microsoft.com/office/officeart/2018/2/layout/IconVerticalSolidList"/>
    <dgm:cxn modelId="{712CAB45-1CF4-4527-A138-81989FCFC3AF}" type="presParOf" srcId="{1944E07F-F199-45C3-B8B3-35A15177DE00}" destId="{431F4A81-2B31-4C6C-9F75-0F6F3CB9C317}" srcOrd="0" destOrd="0" presId="urn:microsoft.com/office/officeart/2018/2/layout/IconVerticalSolidList"/>
    <dgm:cxn modelId="{18EB254B-97EC-4C67-8596-E5D3D7E4B709}" type="presParOf" srcId="{1944E07F-F199-45C3-B8B3-35A15177DE00}" destId="{E57FB2E1-AF62-405A-91D5-F7B88CFEB31A}" srcOrd="1" destOrd="0" presId="urn:microsoft.com/office/officeart/2018/2/layout/IconVerticalSolidList"/>
    <dgm:cxn modelId="{CC6D85F5-5858-46E7-ACF3-8B0DD5F06061}" type="presParOf" srcId="{1944E07F-F199-45C3-B8B3-35A15177DE00}" destId="{423B5A49-8D38-4599-883B-2A3E068E4C1F}" srcOrd="2" destOrd="0" presId="urn:microsoft.com/office/officeart/2018/2/layout/IconVerticalSolidList"/>
    <dgm:cxn modelId="{9B2B2B5D-C0BD-4704-9FB6-A60EFD9FC697}" type="presParOf" srcId="{1944E07F-F199-45C3-B8B3-35A15177DE00}" destId="{D1C7FA9E-4E86-4E57-BCDA-C84FB622D5DE}" srcOrd="3" destOrd="0" presId="urn:microsoft.com/office/officeart/2018/2/layout/IconVerticalSolidList"/>
    <dgm:cxn modelId="{82D0681A-6713-4C0B-8D2B-272F68E6241A}" type="presParOf" srcId="{FA83E2DF-D682-4789-A129-26EBDAFE5036}" destId="{51073D12-0BD3-4AD5-A7D4-0D750C930DF8}" srcOrd="3" destOrd="0" presId="urn:microsoft.com/office/officeart/2018/2/layout/IconVerticalSolidList"/>
    <dgm:cxn modelId="{84D4403B-E048-437F-AEBD-90A9849831FD}" type="presParOf" srcId="{FA83E2DF-D682-4789-A129-26EBDAFE5036}" destId="{2C76E015-9A9C-4BF6-8DC4-2CEA5EE3D5BA}" srcOrd="4" destOrd="0" presId="urn:microsoft.com/office/officeart/2018/2/layout/IconVerticalSolidList"/>
    <dgm:cxn modelId="{861CB4D5-AD01-45CE-9114-8269E8659606}" type="presParOf" srcId="{2C76E015-9A9C-4BF6-8DC4-2CEA5EE3D5BA}" destId="{436247E9-EC2E-4EC4-BD0A-AAA97276A573}" srcOrd="0" destOrd="0" presId="urn:microsoft.com/office/officeart/2018/2/layout/IconVerticalSolidList"/>
    <dgm:cxn modelId="{7421BA7F-CA7E-4B20-9912-B8624CC24538}" type="presParOf" srcId="{2C76E015-9A9C-4BF6-8DC4-2CEA5EE3D5BA}" destId="{30D4E5FF-8E67-4452-ACC4-CDBC478511F7}" srcOrd="1" destOrd="0" presId="urn:microsoft.com/office/officeart/2018/2/layout/IconVerticalSolidList"/>
    <dgm:cxn modelId="{DF67E5A9-89DE-4853-BFF6-24F3410DE8D5}" type="presParOf" srcId="{2C76E015-9A9C-4BF6-8DC4-2CEA5EE3D5BA}" destId="{A12F86C3-EB74-48A4-83EA-0DEE84D19333}" srcOrd="2" destOrd="0" presId="urn:microsoft.com/office/officeart/2018/2/layout/IconVerticalSolidList"/>
    <dgm:cxn modelId="{243F2554-6061-40CB-844F-743300888721}" type="presParOf" srcId="{2C76E015-9A9C-4BF6-8DC4-2CEA5EE3D5BA}" destId="{B5FD2091-655C-4434-B8DF-97E09011AFF3}" srcOrd="3" destOrd="0" presId="urn:microsoft.com/office/officeart/2018/2/layout/IconVerticalSolidList"/>
    <dgm:cxn modelId="{9598AB7F-64D0-4B49-8164-4AF7A4E3BB75}" type="presParOf" srcId="{FA83E2DF-D682-4789-A129-26EBDAFE5036}" destId="{29059E7B-9520-4607-B8B8-41B86F9695CE}" srcOrd="5" destOrd="0" presId="urn:microsoft.com/office/officeart/2018/2/layout/IconVerticalSolidList"/>
    <dgm:cxn modelId="{250C114A-27FB-4EB6-BCBE-2434C9590A6E}" type="presParOf" srcId="{FA83E2DF-D682-4789-A129-26EBDAFE5036}" destId="{D604E617-B11E-4AA7-AB9B-8E40AF73D8D6}" srcOrd="6" destOrd="0" presId="urn:microsoft.com/office/officeart/2018/2/layout/IconVerticalSolidList"/>
    <dgm:cxn modelId="{8DCC5F24-1AF4-45FA-95B7-C8415625AD0A}" type="presParOf" srcId="{D604E617-B11E-4AA7-AB9B-8E40AF73D8D6}" destId="{CD3E9E7B-F48B-47B2-AF49-D02DE8D4FBB0}" srcOrd="0" destOrd="0" presId="urn:microsoft.com/office/officeart/2018/2/layout/IconVerticalSolidList"/>
    <dgm:cxn modelId="{37BDDCCF-E172-43CA-8B7D-281713BC2308}" type="presParOf" srcId="{D604E617-B11E-4AA7-AB9B-8E40AF73D8D6}" destId="{986EFEA5-0AF2-44D3-A2E0-EB2C188BAC51}" srcOrd="1" destOrd="0" presId="urn:microsoft.com/office/officeart/2018/2/layout/IconVerticalSolidList"/>
    <dgm:cxn modelId="{19FF15C4-C883-43CF-851A-D9063DCA1BA5}" type="presParOf" srcId="{D604E617-B11E-4AA7-AB9B-8E40AF73D8D6}" destId="{4F0F6783-600A-468E-A744-B2208D2631A5}" srcOrd="2" destOrd="0" presId="urn:microsoft.com/office/officeart/2018/2/layout/IconVerticalSolidList"/>
    <dgm:cxn modelId="{E35FB4A3-1416-42CC-8506-FE7C96BF3E4B}" type="presParOf" srcId="{D604E617-B11E-4AA7-AB9B-8E40AF73D8D6}" destId="{12C4E41F-28E2-4027-9097-0E88566DFD8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05B71D-86C8-4F31-A885-5756EE5EA97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D9BC639-70B9-43A3-8842-93FACFD7F07E}">
      <dgm:prSet custT="1"/>
      <dgm:spPr/>
      <dgm:t>
        <a:bodyPr/>
        <a:lstStyle/>
        <a:p>
          <a:r>
            <a:rPr lang="en-US" sz="1800" dirty="0">
              <a:solidFill>
                <a:schemeClr val="tx1"/>
              </a:solidFill>
              <a:latin typeface="Calibri" panose="020F0502020204030204" pitchFamily="34" charset="0"/>
              <a:cs typeface="Calibri" panose="020F0502020204030204" pitchFamily="34" charset="0"/>
            </a:rPr>
            <a:t>Entering the correct date for an invoice was a big challenge as the date dialog box has previous month dates.</a:t>
          </a:r>
        </a:p>
      </dgm:t>
    </dgm:pt>
    <dgm:pt modelId="{8637BD9C-F574-453F-B024-FC4FC105240D}" type="parTrans" cxnId="{F19BB7B6-C4BE-49B0-B08A-9838E744C8A4}">
      <dgm:prSet/>
      <dgm:spPr/>
      <dgm:t>
        <a:bodyPr/>
        <a:lstStyle/>
        <a:p>
          <a:endParaRPr lang="en-US"/>
        </a:p>
      </dgm:t>
    </dgm:pt>
    <dgm:pt modelId="{8C4E3198-A4D1-4D71-BA40-AF22EFBACEBC}" type="sibTrans" cxnId="{F19BB7B6-C4BE-49B0-B08A-9838E744C8A4}">
      <dgm:prSet/>
      <dgm:spPr/>
      <dgm:t>
        <a:bodyPr/>
        <a:lstStyle/>
        <a:p>
          <a:endParaRPr lang="en-US"/>
        </a:p>
      </dgm:t>
    </dgm:pt>
    <dgm:pt modelId="{F40FDCA7-E56E-44F7-B78D-2B386B0C4C56}">
      <dgm:prSet custT="1"/>
      <dgm:spPr/>
      <dgm:t>
        <a:bodyPr/>
        <a:lstStyle/>
        <a:p>
          <a:r>
            <a:rPr lang="en-US" sz="1800" dirty="0">
              <a:solidFill>
                <a:schemeClr val="tx1"/>
              </a:solidFill>
              <a:latin typeface="Calibri" panose="020F0502020204030204" pitchFamily="34" charset="0"/>
              <a:cs typeface="Calibri" panose="020F0502020204030204" pitchFamily="34" charset="0"/>
            </a:rPr>
            <a:t>As the order of invoices and SKU’s are changing, it was very difficult to sort that out.</a:t>
          </a:r>
        </a:p>
      </dgm:t>
    </dgm:pt>
    <dgm:pt modelId="{05CED09B-C8AD-4BFF-928C-E1155BF09DDE}" type="parTrans" cxnId="{6B6A5C27-0141-4B9D-94DC-8FB926C038A4}">
      <dgm:prSet/>
      <dgm:spPr/>
      <dgm:t>
        <a:bodyPr/>
        <a:lstStyle/>
        <a:p>
          <a:endParaRPr lang="en-US"/>
        </a:p>
      </dgm:t>
    </dgm:pt>
    <dgm:pt modelId="{988011AA-EC5D-4426-B633-0F5C0C4D7E95}" type="sibTrans" cxnId="{6B6A5C27-0141-4B9D-94DC-8FB926C038A4}">
      <dgm:prSet/>
      <dgm:spPr/>
      <dgm:t>
        <a:bodyPr/>
        <a:lstStyle/>
        <a:p>
          <a:endParaRPr lang="en-US"/>
        </a:p>
      </dgm:t>
    </dgm:pt>
    <dgm:pt modelId="{8DA64438-C8AD-480F-8F0D-4AEF853687BF}">
      <dgm:prSet custT="1"/>
      <dgm:spPr/>
      <dgm:t>
        <a:bodyPr/>
        <a:lstStyle/>
        <a:p>
          <a:r>
            <a:rPr lang="en-US" sz="1800" dirty="0">
              <a:solidFill>
                <a:schemeClr val="tx1"/>
              </a:solidFill>
              <a:latin typeface="Calibri" panose="020F0502020204030204" pitchFamily="34" charset="0"/>
              <a:cs typeface="Calibri" panose="020F0502020204030204" pitchFamily="34" charset="0"/>
            </a:rPr>
            <a:t>Since it is a production site, We need to test with invoices and delete them repeatedly.</a:t>
          </a:r>
        </a:p>
      </dgm:t>
    </dgm:pt>
    <dgm:pt modelId="{2AEB42B1-D154-45C1-9828-5E4EA7ACA448}" type="parTrans" cxnId="{87F883D3-A5FF-4633-9A9C-CA316D64FD79}">
      <dgm:prSet/>
      <dgm:spPr/>
      <dgm:t>
        <a:bodyPr/>
        <a:lstStyle/>
        <a:p>
          <a:endParaRPr lang="en-US"/>
        </a:p>
      </dgm:t>
    </dgm:pt>
    <dgm:pt modelId="{DEFED992-3A71-4E76-842C-1B3F375FE1A2}" type="sibTrans" cxnId="{87F883D3-A5FF-4633-9A9C-CA316D64FD79}">
      <dgm:prSet/>
      <dgm:spPr/>
      <dgm:t>
        <a:bodyPr/>
        <a:lstStyle/>
        <a:p>
          <a:endParaRPr lang="en-US"/>
        </a:p>
      </dgm:t>
    </dgm:pt>
    <dgm:pt modelId="{686D299C-2C4E-4A18-AC9A-B49B445141E2}" type="pres">
      <dgm:prSet presAssocID="{C605B71D-86C8-4F31-A885-5756EE5EA97F}" presName="linear" presStyleCnt="0">
        <dgm:presLayoutVars>
          <dgm:animLvl val="lvl"/>
          <dgm:resizeHandles val="exact"/>
        </dgm:presLayoutVars>
      </dgm:prSet>
      <dgm:spPr/>
    </dgm:pt>
    <dgm:pt modelId="{BE799C87-AFCD-4372-93C0-7B490272127B}" type="pres">
      <dgm:prSet presAssocID="{CD9BC639-70B9-43A3-8842-93FACFD7F07E}" presName="parentText" presStyleLbl="node1" presStyleIdx="0" presStyleCnt="3" custLinFactY="-11642" custLinFactNeighborX="475" custLinFactNeighborY="-100000">
        <dgm:presLayoutVars>
          <dgm:chMax val="0"/>
          <dgm:bulletEnabled val="1"/>
        </dgm:presLayoutVars>
      </dgm:prSet>
      <dgm:spPr/>
    </dgm:pt>
    <dgm:pt modelId="{AC970518-0CA8-4481-9319-0E4739E83ED5}" type="pres">
      <dgm:prSet presAssocID="{8C4E3198-A4D1-4D71-BA40-AF22EFBACEBC}" presName="spacer" presStyleCnt="0"/>
      <dgm:spPr/>
    </dgm:pt>
    <dgm:pt modelId="{DA64669A-7A08-429F-BC8C-D3EFF3E45DFB}" type="pres">
      <dgm:prSet presAssocID="{F40FDCA7-E56E-44F7-B78D-2B386B0C4C56}" presName="parentText" presStyleLbl="node1" presStyleIdx="1" presStyleCnt="3" custLinFactNeighborX="791" custLinFactNeighborY="-51267">
        <dgm:presLayoutVars>
          <dgm:chMax val="0"/>
          <dgm:bulletEnabled val="1"/>
        </dgm:presLayoutVars>
      </dgm:prSet>
      <dgm:spPr/>
    </dgm:pt>
    <dgm:pt modelId="{A22F952A-3816-42D8-9BF2-BF65579E286D}" type="pres">
      <dgm:prSet presAssocID="{988011AA-EC5D-4426-B633-0F5C0C4D7E95}" presName="spacer" presStyleCnt="0"/>
      <dgm:spPr/>
    </dgm:pt>
    <dgm:pt modelId="{6DCB11DD-E137-49D1-A61E-8DCDBF13C28F}" type="pres">
      <dgm:prSet presAssocID="{8DA64438-C8AD-480F-8F0D-4AEF853687BF}" presName="parentText" presStyleLbl="node1" presStyleIdx="2" presStyleCnt="3" custLinFactNeighborX="1107" custLinFactNeighborY="61058">
        <dgm:presLayoutVars>
          <dgm:chMax val="0"/>
          <dgm:bulletEnabled val="1"/>
        </dgm:presLayoutVars>
      </dgm:prSet>
      <dgm:spPr/>
    </dgm:pt>
  </dgm:ptLst>
  <dgm:cxnLst>
    <dgm:cxn modelId="{6B6A5C27-0141-4B9D-94DC-8FB926C038A4}" srcId="{C605B71D-86C8-4F31-A885-5756EE5EA97F}" destId="{F40FDCA7-E56E-44F7-B78D-2B386B0C4C56}" srcOrd="1" destOrd="0" parTransId="{05CED09B-C8AD-4BFF-928C-E1155BF09DDE}" sibTransId="{988011AA-EC5D-4426-B633-0F5C0C4D7E95}"/>
    <dgm:cxn modelId="{210FE23A-651C-4DBA-B8D1-A91648B8DA1F}" type="presOf" srcId="{CD9BC639-70B9-43A3-8842-93FACFD7F07E}" destId="{BE799C87-AFCD-4372-93C0-7B490272127B}" srcOrd="0" destOrd="0" presId="urn:microsoft.com/office/officeart/2005/8/layout/vList2"/>
    <dgm:cxn modelId="{68209863-599D-4952-A631-4176C90C4F7E}" type="presOf" srcId="{8DA64438-C8AD-480F-8F0D-4AEF853687BF}" destId="{6DCB11DD-E137-49D1-A61E-8DCDBF13C28F}" srcOrd="0" destOrd="0" presId="urn:microsoft.com/office/officeart/2005/8/layout/vList2"/>
    <dgm:cxn modelId="{984A4C97-2059-4CDE-A183-F58C8ED83A4F}" type="presOf" srcId="{F40FDCA7-E56E-44F7-B78D-2B386B0C4C56}" destId="{DA64669A-7A08-429F-BC8C-D3EFF3E45DFB}" srcOrd="0" destOrd="0" presId="urn:microsoft.com/office/officeart/2005/8/layout/vList2"/>
    <dgm:cxn modelId="{F19BB7B6-C4BE-49B0-B08A-9838E744C8A4}" srcId="{C605B71D-86C8-4F31-A885-5756EE5EA97F}" destId="{CD9BC639-70B9-43A3-8842-93FACFD7F07E}" srcOrd="0" destOrd="0" parTransId="{8637BD9C-F574-453F-B024-FC4FC105240D}" sibTransId="{8C4E3198-A4D1-4D71-BA40-AF22EFBACEBC}"/>
    <dgm:cxn modelId="{DC20AAC0-11FD-41F9-BDDA-8C92BA481E6E}" type="presOf" srcId="{C605B71D-86C8-4F31-A885-5756EE5EA97F}" destId="{686D299C-2C4E-4A18-AC9A-B49B445141E2}" srcOrd="0" destOrd="0" presId="urn:microsoft.com/office/officeart/2005/8/layout/vList2"/>
    <dgm:cxn modelId="{87F883D3-A5FF-4633-9A9C-CA316D64FD79}" srcId="{C605B71D-86C8-4F31-A885-5756EE5EA97F}" destId="{8DA64438-C8AD-480F-8F0D-4AEF853687BF}" srcOrd="2" destOrd="0" parTransId="{2AEB42B1-D154-45C1-9828-5E4EA7ACA448}" sibTransId="{DEFED992-3A71-4E76-842C-1B3F375FE1A2}"/>
    <dgm:cxn modelId="{DE396278-413A-43F5-ADF2-411C67D7203C}" type="presParOf" srcId="{686D299C-2C4E-4A18-AC9A-B49B445141E2}" destId="{BE799C87-AFCD-4372-93C0-7B490272127B}" srcOrd="0" destOrd="0" presId="urn:microsoft.com/office/officeart/2005/8/layout/vList2"/>
    <dgm:cxn modelId="{27513F14-7286-44B1-870A-3C7819413483}" type="presParOf" srcId="{686D299C-2C4E-4A18-AC9A-B49B445141E2}" destId="{AC970518-0CA8-4481-9319-0E4739E83ED5}" srcOrd="1" destOrd="0" presId="urn:microsoft.com/office/officeart/2005/8/layout/vList2"/>
    <dgm:cxn modelId="{3081F971-EC50-4061-924A-5BFCA2187E8E}" type="presParOf" srcId="{686D299C-2C4E-4A18-AC9A-B49B445141E2}" destId="{DA64669A-7A08-429F-BC8C-D3EFF3E45DFB}" srcOrd="2" destOrd="0" presId="urn:microsoft.com/office/officeart/2005/8/layout/vList2"/>
    <dgm:cxn modelId="{ABEAF5E2-6274-4C05-9252-2473A064B249}" type="presParOf" srcId="{686D299C-2C4E-4A18-AC9A-B49B445141E2}" destId="{A22F952A-3816-42D8-9BF2-BF65579E286D}" srcOrd="3" destOrd="0" presId="urn:microsoft.com/office/officeart/2005/8/layout/vList2"/>
    <dgm:cxn modelId="{C0194CCE-BA02-4B9F-A7D6-92046470FBAE}" type="presParOf" srcId="{686D299C-2C4E-4A18-AC9A-B49B445141E2}" destId="{6DCB11DD-E137-49D1-A61E-8DCDBF13C28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FF94D7-4E74-4879-A2CF-45B352FC9FD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B4A55C3-AE79-40A3-AA99-5EB532E124D8}">
      <dgm:prSet/>
      <dgm:spPr/>
      <dgm:t>
        <a:bodyPr/>
        <a:lstStyle/>
        <a:p>
          <a:pPr>
            <a:lnSpc>
              <a:spcPct val="100000"/>
            </a:lnSpc>
          </a:pPr>
          <a:endParaRPr lang="en-US" dirty="0"/>
        </a:p>
      </dgm:t>
    </dgm:pt>
    <dgm:pt modelId="{761CDF0E-5D7F-4042-8E99-AE956ADC56C3}" type="parTrans" cxnId="{CC3A0771-068D-426C-971B-8EDE407366E9}">
      <dgm:prSet/>
      <dgm:spPr/>
      <dgm:t>
        <a:bodyPr/>
        <a:lstStyle/>
        <a:p>
          <a:endParaRPr lang="en-US"/>
        </a:p>
      </dgm:t>
    </dgm:pt>
    <dgm:pt modelId="{762C8D10-CB06-438C-A93E-3F64D857F226}" type="sibTrans" cxnId="{CC3A0771-068D-426C-971B-8EDE407366E9}">
      <dgm:prSet/>
      <dgm:spPr/>
      <dgm:t>
        <a:bodyPr/>
        <a:lstStyle/>
        <a:p>
          <a:endParaRPr lang="en-US"/>
        </a:p>
      </dgm:t>
    </dgm:pt>
    <dgm:pt modelId="{E2DFFD63-D741-47F3-87D5-841E3B620383}">
      <dgm:prSet custT="1"/>
      <dgm:spPr/>
      <dgm:t>
        <a:bodyPr/>
        <a:lstStyle/>
        <a:p>
          <a:pPr>
            <a:lnSpc>
              <a:spcPct val="100000"/>
            </a:lnSpc>
          </a:pPr>
          <a:endParaRPr lang="en-US" sz="1400" dirty="0">
            <a:latin typeface="Calibri" panose="020F0502020204030204" pitchFamily="34" charset="0"/>
            <a:cs typeface="Calibri" panose="020F0502020204030204" pitchFamily="34" charset="0"/>
          </a:endParaRPr>
        </a:p>
      </dgm:t>
    </dgm:pt>
    <dgm:pt modelId="{957F3CA6-AD6F-4CEE-B439-6151E9921245}" type="parTrans" cxnId="{CA135EDA-92A7-4613-AC0C-290F5DEAEEE9}">
      <dgm:prSet/>
      <dgm:spPr/>
      <dgm:t>
        <a:bodyPr/>
        <a:lstStyle/>
        <a:p>
          <a:endParaRPr lang="en-US"/>
        </a:p>
      </dgm:t>
    </dgm:pt>
    <dgm:pt modelId="{5E503180-6E52-4DAC-9D6C-ED43ECB4881F}" type="sibTrans" cxnId="{CA135EDA-92A7-4613-AC0C-290F5DEAEEE9}">
      <dgm:prSet/>
      <dgm:spPr/>
      <dgm:t>
        <a:bodyPr/>
        <a:lstStyle/>
        <a:p>
          <a:endParaRPr lang="en-US"/>
        </a:p>
      </dgm:t>
    </dgm:pt>
    <dgm:pt modelId="{26B6C89E-C6C8-47B9-8CBC-21F4B959D284}">
      <dgm:prSet custT="1"/>
      <dgm:spPr/>
      <dgm:t>
        <a:bodyPr/>
        <a:lstStyle/>
        <a:p>
          <a:pPr>
            <a:lnSpc>
              <a:spcPct val="100000"/>
            </a:lnSpc>
          </a:pPr>
          <a:endParaRPr lang="en-US" sz="1400" dirty="0">
            <a:latin typeface="Calibri" panose="020F0502020204030204" pitchFamily="34" charset="0"/>
            <a:cs typeface="Calibri" panose="020F0502020204030204" pitchFamily="34" charset="0"/>
          </a:endParaRPr>
        </a:p>
      </dgm:t>
    </dgm:pt>
    <dgm:pt modelId="{60A8A4A4-F59C-48D3-91C8-A744134DC3A9}" type="parTrans" cxnId="{36A5C9C3-0F9D-4D33-9078-565BE8EED48F}">
      <dgm:prSet/>
      <dgm:spPr/>
      <dgm:t>
        <a:bodyPr/>
        <a:lstStyle/>
        <a:p>
          <a:endParaRPr lang="en-US"/>
        </a:p>
      </dgm:t>
    </dgm:pt>
    <dgm:pt modelId="{4140751D-E7BC-498D-9B32-C44F97F3366E}" type="sibTrans" cxnId="{36A5C9C3-0F9D-4D33-9078-565BE8EED48F}">
      <dgm:prSet/>
      <dgm:spPr/>
      <dgm:t>
        <a:bodyPr/>
        <a:lstStyle/>
        <a:p>
          <a:endParaRPr lang="en-US"/>
        </a:p>
      </dgm:t>
    </dgm:pt>
    <dgm:pt modelId="{E9562D32-74E1-4B9C-A371-68C83DAE2F0C}">
      <dgm:prSet custT="1"/>
      <dgm:spPr/>
      <dgm:t>
        <a:bodyPr/>
        <a:lstStyle/>
        <a:p>
          <a:pPr>
            <a:lnSpc>
              <a:spcPct val="100000"/>
            </a:lnSpc>
          </a:pPr>
          <a:endParaRPr lang="en-US" sz="1400" dirty="0">
            <a:latin typeface="Calibri" panose="020F0502020204030204" pitchFamily="34" charset="0"/>
            <a:cs typeface="Calibri" panose="020F0502020204030204" pitchFamily="34" charset="0"/>
          </a:endParaRPr>
        </a:p>
      </dgm:t>
    </dgm:pt>
    <dgm:pt modelId="{17BCCD1B-300E-4D20-8138-CCC3EC6AB28C}" type="parTrans" cxnId="{C0DB4B1D-6DDD-49AF-8790-2540089B7F5B}">
      <dgm:prSet/>
      <dgm:spPr/>
      <dgm:t>
        <a:bodyPr/>
        <a:lstStyle/>
        <a:p>
          <a:endParaRPr lang="en-US"/>
        </a:p>
      </dgm:t>
    </dgm:pt>
    <dgm:pt modelId="{E3B3BECB-7C8E-4204-8E97-0B4542373DC6}" type="sibTrans" cxnId="{C0DB4B1D-6DDD-49AF-8790-2540089B7F5B}">
      <dgm:prSet/>
      <dgm:spPr/>
      <dgm:t>
        <a:bodyPr/>
        <a:lstStyle/>
        <a:p>
          <a:endParaRPr lang="en-US"/>
        </a:p>
      </dgm:t>
    </dgm:pt>
    <dgm:pt modelId="{7EF9F839-07A6-45C0-9369-0A58011A56A0}">
      <dgm:prSet custT="1"/>
      <dgm:spPr/>
      <dgm:t>
        <a:bodyPr/>
        <a:lstStyle/>
        <a:p>
          <a:pPr>
            <a:lnSpc>
              <a:spcPct val="100000"/>
            </a:lnSpc>
          </a:pPr>
          <a:endParaRPr lang="en-US" sz="1400" dirty="0">
            <a:latin typeface="Calibri" panose="020F0502020204030204" pitchFamily="34" charset="0"/>
            <a:cs typeface="Calibri" panose="020F0502020204030204" pitchFamily="34" charset="0"/>
          </a:endParaRPr>
        </a:p>
      </dgm:t>
    </dgm:pt>
    <dgm:pt modelId="{D777E985-1EF9-452D-B0B4-E84872FD98D0}" type="sibTrans" cxnId="{A8B197B3-2E67-4700-87D9-A4CFA9E04190}">
      <dgm:prSet/>
      <dgm:spPr/>
      <dgm:t>
        <a:bodyPr/>
        <a:lstStyle/>
        <a:p>
          <a:endParaRPr lang="en-US"/>
        </a:p>
      </dgm:t>
    </dgm:pt>
    <dgm:pt modelId="{AB7AA86F-E58B-477F-ACE3-DC69072EAB0A}" type="parTrans" cxnId="{A8B197B3-2E67-4700-87D9-A4CFA9E04190}">
      <dgm:prSet/>
      <dgm:spPr/>
      <dgm:t>
        <a:bodyPr/>
        <a:lstStyle/>
        <a:p>
          <a:endParaRPr lang="en-US"/>
        </a:p>
      </dgm:t>
    </dgm:pt>
    <dgm:pt modelId="{F313D7D7-B9A4-4C1D-9937-EEBCA3CDFC38}" type="pres">
      <dgm:prSet presAssocID="{92FF94D7-4E74-4879-A2CF-45B352FC9FD8}" presName="root" presStyleCnt="0">
        <dgm:presLayoutVars>
          <dgm:dir/>
          <dgm:resizeHandles val="exact"/>
        </dgm:presLayoutVars>
      </dgm:prSet>
      <dgm:spPr/>
    </dgm:pt>
    <dgm:pt modelId="{EE19E5EB-CF44-45EF-937A-210F9714D198}" type="pres">
      <dgm:prSet presAssocID="{0B4A55C3-AE79-40A3-AA99-5EB532E124D8}" presName="compNode" presStyleCnt="0"/>
      <dgm:spPr/>
    </dgm:pt>
    <dgm:pt modelId="{8160A4B4-2010-49A8-BDA3-A2960C4C5154}" type="pres">
      <dgm:prSet presAssocID="{0B4A55C3-AE79-40A3-AA99-5EB532E124D8}" presName="iconRect" presStyleLbl="node1" presStyleIdx="0" presStyleCnt="5" custLinFactX="-8536" custLinFactNeighborX="-100000" custLinFactNeighborY="-2915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695A939-6D96-414B-8FF0-FFEFA53662F0}" type="pres">
      <dgm:prSet presAssocID="{0B4A55C3-AE79-40A3-AA99-5EB532E124D8}" presName="spaceRect" presStyleCnt="0"/>
      <dgm:spPr/>
    </dgm:pt>
    <dgm:pt modelId="{D53E9C1C-9A55-4C60-A113-33F8F1AF9494}" type="pres">
      <dgm:prSet presAssocID="{0B4A55C3-AE79-40A3-AA99-5EB532E124D8}" presName="textRect" presStyleLbl="revTx" presStyleIdx="0" presStyleCnt="5" custLinFactY="-100000" custLinFactNeighborX="94336" custLinFactNeighborY="-106410">
        <dgm:presLayoutVars>
          <dgm:chMax val="1"/>
          <dgm:chPref val="1"/>
        </dgm:presLayoutVars>
      </dgm:prSet>
      <dgm:spPr/>
    </dgm:pt>
    <dgm:pt modelId="{AE927241-9B14-4F5D-B7D6-606C908DC32B}" type="pres">
      <dgm:prSet presAssocID="{762C8D10-CB06-438C-A93E-3F64D857F226}" presName="sibTrans" presStyleCnt="0"/>
      <dgm:spPr/>
    </dgm:pt>
    <dgm:pt modelId="{B54279EC-A9E5-48D1-B8BB-E171CEFA1035}" type="pres">
      <dgm:prSet presAssocID="{7EF9F839-07A6-45C0-9369-0A58011A56A0}" presName="compNode" presStyleCnt="0"/>
      <dgm:spPr/>
    </dgm:pt>
    <dgm:pt modelId="{0DBE864C-3DAF-426B-AFE3-2E7E6A241917}" type="pres">
      <dgm:prSet presAssocID="{7EF9F839-07A6-45C0-9369-0A58011A56A0}" presName="iconRect" presStyleLbl="node1" presStyleIdx="1" presStyleCnt="5" custLinFactX="-200000" custLinFactY="100000" custLinFactNeighborX="-229617" custLinFactNeighborY="10658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E30BF38D-3A88-4E23-B024-B29311EB3AF5}" type="pres">
      <dgm:prSet presAssocID="{7EF9F839-07A6-45C0-9369-0A58011A56A0}" presName="spaceRect" presStyleCnt="0"/>
      <dgm:spPr/>
    </dgm:pt>
    <dgm:pt modelId="{884DE0E6-C846-4D2C-8E11-577E6EF856B3}" type="pres">
      <dgm:prSet presAssocID="{7EF9F839-07A6-45C0-9369-0A58011A56A0}" presName="textRect" presStyleLbl="revTx" presStyleIdx="1" presStyleCnt="5" custScaleX="153973" custLinFactNeighborX="-61160" custLinFactNeighborY="-36524">
        <dgm:presLayoutVars>
          <dgm:chMax val="1"/>
          <dgm:chPref val="1"/>
        </dgm:presLayoutVars>
      </dgm:prSet>
      <dgm:spPr/>
    </dgm:pt>
    <dgm:pt modelId="{48F28F05-C1E6-4F8C-8802-3637AF35F5F9}" type="pres">
      <dgm:prSet presAssocID="{D777E985-1EF9-452D-B0B4-E84872FD98D0}" presName="sibTrans" presStyleCnt="0"/>
      <dgm:spPr/>
    </dgm:pt>
    <dgm:pt modelId="{8F64794C-1E1B-430E-9D79-EE47898A4B27}" type="pres">
      <dgm:prSet presAssocID="{E2DFFD63-D741-47F3-87D5-841E3B620383}" presName="compNode" presStyleCnt="0"/>
      <dgm:spPr/>
    </dgm:pt>
    <dgm:pt modelId="{9A7438BD-3648-4EC6-AF0B-3BC56694AB25}" type="pres">
      <dgm:prSet presAssocID="{E2DFFD63-D741-47F3-87D5-841E3B620383}" presName="iconRect" presStyleLbl="node1" presStyleIdx="2" presStyleCnt="5" custLinFactX="-350698" custLinFactY="200000" custLinFactNeighborX="-400000" custLinFactNeighborY="22156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1C87C47-010A-4F8F-AAB5-AF17DCCB8B01}" type="pres">
      <dgm:prSet presAssocID="{E2DFFD63-D741-47F3-87D5-841E3B620383}" presName="spaceRect" presStyleCnt="0"/>
      <dgm:spPr/>
    </dgm:pt>
    <dgm:pt modelId="{2071962E-9B65-4D4B-A03B-46B2C5E27C3E}" type="pres">
      <dgm:prSet presAssocID="{E2DFFD63-D741-47F3-87D5-841E3B620383}" presName="textRect" presStyleLbl="revTx" presStyleIdx="2" presStyleCnt="5">
        <dgm:presLayoutVars>
          <dgm:chMax val="1"/>
          <dgm:chPref val="1"/>
        </dgm:presLayoutVars>
      </dgm:prSet>
      <dgm:spPr/>
    </dgm:pt>
    <dgm:pt modelId="{FA5820A4-CA8C-46F7-9D4D-067DE9CAC9D8}" type="pres">
      <dgm:prSet presAssocID="{5E503180-6E52-4DAC-9D6C-ED43ECB4881F}" presName="sibTrans" presStyleCnt="0"/>
      <dgm:spPr/>
    </dgm:pt>
    <dgm:pt modelId="{AF1F5566-1E1A-4924-816C-31D1312378CF}" type="pres">
      <dgm:prSet presAssocID="{26B6C89E-C6C8-47B9-8CBC-21F4B959D284}" presName="compNode" presStyleCnt="0"/>
      <dgm:spPr/>
    </dgm:pt>
    <dgm:pt modelId="{7B9CEE8B-0E7F-424E-BF31-BF405FBB7E46}" type="pres">
      <dgm:prSet presAssocID="{26B6C89E-C6C8-47B9-8CBC-21F4B959D284}" presName="iconRect" presStyleLbl="node1" presStyleIdx="3" presStyleCnt="5" custLinFactX="-495349" custLinFactY="157608" custLinFactNeighborX="-500000" custLinFactNeighborY="200000"/>
      <dgm:spPr>
        <a:noFill/>
        <a:ln>
          <a:noFill/>
        </a:ln>
      </dgm:spPr>
      <dgm:extLst>
        <a:ext uri="{E40237B7-FDA0-4F09-8148-C483321AD2D9}">
          <dgm14:cNvPr xmlns:dgm14="http://schemas.microsoft.com/office/drawing/2010/diagram" id="0" name="" descr="Branching Diagram"/>
        </a:ext>
      </dgm:extLst>
    </dgm:pt>
    <dgm:pt modelId="{9E7A0143-5B35-49A9-A8AF-F778900D4E66}" type="pres">
      <dgm:prSet presAssocID="{26B6C89E-C6C8-47B9-8CBC-21F4B959D284}" presName="spaceRect" presStyleCnt="0"/>
      <dgm:spPr/>
    </dgm:pt>
    <dgm:pt modelId="{FC1C11C3-3A3E-4195-80D4-6C7B566945C1}" type="pres">
      <dgm:prSet presAssocID="{26B6C89E-C6C8-47B9-8CBC-21F4B959D284}" presName="textRect" presStyleLbl="revTx" presStyleIdx="3" presStyleCnt="5">
        <dgm:presLayoutVars>
          <dgm:chMax val="1"/>
          <dgm:chPref val="1"/>
        </dgm:presLayoutVars>
      </dgm:prSet>
      <dgm:spPr/>
    </dgm:pt>
    <dgm:pt modelId="{945036F5-5AEA-45F3-A2A3-40DFC831FC84}" type="pres">
      <dgm:prSet presAssocID="{4140751D-E7BC-498D-9B32-C44F97F3366E}" presName="sibTrans" presStyleCnt="0"/>
      <dgm:spPr/>
    </dgm:pt>
    <dgm:pt modelId="{16F26809-ACE4-4C50-8C69-70A35601088C}" type="pres">
      <dgm:prSet presAssocID="{E9562D32-74E1-4B9C-A371-68C83DAE2F0C}" presName="compNode" presStyleCnt="0"/>
      <dgm:spPr/>
    </dgm:pt>
    <dgm:pt modelId="{F99181AB-3A78-465D-AB04-229403416761}" type="pres">
      <dgm:prSet presAssocID="{E9562D32-74E1-4B9C-A371-68C83DAE2F0C}" presName="iconRect" presStyleLbl="node1" presStyleIdx="4" presStyleCnt="5"/>
      <dgm:spPr>
        <a:noFill/>
      </dgm:spPr>
    </dgm:pt>
    <dgm:pt modelId="{BE88ACB2-5E12-43CB-86A6-20C356601EC3}" type="pres">
      <dgm:prSet presAssocID="{E9562D32-74E1-4B9C-A371-68C83DAE2F0C}" presName="spaceRect" presStyleCnt="0"/>
      <dgm:spPr/>
    </dgm:pt>
    <dgm:pt modelId="{C2955BF9-BB4B-414A-A55A-E1E5ED4A8254}" type="pres">
      <dgm:prSet presAssocID="{E9562D32-74E1-4B9C-A371-68C83DAE2F0C}" presName="textRect" presStyleLbl="revTx" presStyleIdx="4" presStyleCnt="5" custScaleX="470482" custLinFactNeighborX="64116" custLinFactNeighborY="53596">
        <dgm:presLayoutVars>
          <dgm:chMax val="1"/>
          <dgm:chPref val="1"/>
        </dgm:presLayoutVars>
      </dgm:prSet>
      <dgm:spPr/>
    </dgm:pt>
  </dgm:ptLst>
  <dgm:cxnLst>
    <dgm:cxn modelId="{C0DB4B1D-6DDD-49AF-8790-2540089B7F5B}" srcId="{92FF94D7-4E74-4879-A2CF-45B352FC9FD8}" destId="{E9562D32-74E1-4B9C-A371-68C83DAE2F0C}" srcOrd="4" destOrd="0" parTransId="{17BCCD1B-300E-4D20-8138-CCC3EC6AB28C}" sibTransId="{E3B3BECB-7C8E-4204-8E97-0B4542373DC6}"/>
    <dgm:cxn modelId="{16225A3A-0B56-4330-AD31-D7674E1A36D8}" type="presOf" srcId="{E9562D32-74E1-4B9C-A371-68C83DAE2F0C}" destId="{C2955BF9-BB4B-414A-A55A-E1E5ED4A8254}" srcOrd="0" destOrd="0" presId="urn:microsoft.com/office/officeart/2018/2/layout/IconLabelList"/>
    <dgm:cxn modelId="{8DB16B3C-CA49-4D7D-B0E3-35D710B5FA31}" type="presOf" srcId="{92FF94D7-4E74-4879-A2CF-45B352FC9FD8}" destId="{F313D7D7-B9A4-4C1D-9937-EEBCA3CDFC38}" srcOrd="0" destOrd="0" presId="urn:microsoft.com/office/officeart/2018/2/layout/IconLabelList"/>
    <dgm:cxn modelId="{77A2B841-6F2F-4CD3-BB11-27BBBBA3C2CE}" type="presOf" srcId="{26B6C89E-C6C8-47B9-8CBC-21F4B959D284}" destId="{FC1C11C3-3A3E-4195-80D4-6C7B566945C1}" srcOrd="0" destOrd="0" presId="urn:microsoft.com/office/officeart/2018/2/layout/IconLabelList"/>
    <dgm:cxn modelId="{CC3A0771-068D-426C-971B-8EDE407366E9}" srcId="{92FF94D7-4E74-4879-A2CF-45B352FC9FD8}" destId="{0B4A55C3-AE79-40A3-AA99-5EB532E124D8}" srcOrd="0" destOrd="0" parTransId="{761CDF0E-5D7F-4042-8E99-AE956ADC56C3}" sibTransId="{762C8D10-CB06-438C-A93E-3F64D857F226}"/>
    <dgm:cxn modelId="{24A2ED7C-9E93-44F9-BD1E-DCB60B1A7ED3}" type="presOf" srcId="{7EF9F839-07A6-45C0-9369-0A58011A56A0}" destId="{884DE0E6-C846-4D2C-8E11-577E6EF856B3}" srcOrd="0" destOrd="0" presId="urn:microsoft.com/office/officeart/2018/2/layout/IconLabelList"/>
    <dgm:cxn modelId="{598643B2-0A77-4412-935C-A8317D31FAC6}" type="presOf" srcId="{E2DFFD63-D741-47F3-87D5-841E3B620383}" destId="{2071962E-9B65-4D4B-A03B-46B2C5E27C3E}" srcOrd="0" destOrd="0" presId="urn:microsoft.com/office/officeart/2018/2/layout/IconLabelList"/>
    <dgm:cxn modelId="{A8B197B3-2E67-4700-87D9-A4CFA9E04190}" srcId="{92FF94D7-4E74-4879-A2CF-45B352FC9FD8}" destId="{7EF9F839-07A6-45C0-9369-0A58011A56A0}" srcOrd="1" destOrd="0" parTransId="{AB7AA86F-E58B-477F-ACE3-DC69072EAB0A}" sibTransId="{D777E985-1EF9-452D-B0B4-E84872FD98D0}"/>
    <dgm:cxn modelId="{36A5C9C3-0F9D-4D33-9078-565BE8EED48F}" srcId="{92FF94D7-4E74-4879-A2CF-45B352FC9FD8}" destId="{26B6C89E-C6C8-47B9-8CBC-21F4B959D284}" srcOrd="3" destOrd="0" parTransId="{60A8A4A4-F59C-48D3-91C8-A744134DC3A9}" sibTransId="{4140751D-E7BC-498D-9B32-C44F97F3366E}"/>
    <dgm:cxn modelId="{CA135EDA-92A7-4613-AC0C-290F5DEAEEE9}" srcId="{92FF94D7-4E74-4879-A2CF-45B352FC9FD8}" destId="{E2DFFD63-D741-47F3-87D5-841E3B620383}" srcOrd="2" destOrd="0" parTransId="{957F3CA6-AD6F-4CEE-B439-6151E9921245}" sibTransId="{5E503180-6E52-4DAC-9D6C-ED43ECB4881F}"/>
    <dgm:cxn modelId="{B86AA6ED-8136-4277-99F1-735ABCE53AB8}" type="presOf" srcId="{0B4A55C3-AE79-40A3-AA99-5EB532E124D8}" destId="{D53E9C1C-9A55-4C60-A113-33F8F1AF9494}" srcOrd="0" destOrd="0" presId="urn:microsoft.com/office/officeart/2018/2/layout/IconLabelList"/>
    <dgm:cxn modelId="{8866455C-F449-461B-9E5C-B4F01E6CD0AB}" type="presParOf" srcId="{F313D7D7-B9A4-4C1D-9937-EEBCA3CDFC38}" destId="{EE19E5EB-CF44-45EF-937A-210F9714D198}" srcOrd="0" destOrd="0" presId="urn:microsoft.com/office/officeart/2018/2/layout/IconLabelList"/>
    <dgm:cxn modelId="{83002DD4-B683-4B17-B696-24F3FC2F0F3A}" type="presParOf" srcId="{EE19E5EB-CF44-45EF-937A-210F9714D198}" destId="{8160A4B4-2010-49A8-BDA3-A2960C4C5154}" srcOrd="0" destOrd="0" presId="urn:microsoft.com/office/officeart/2018/2/layout/IconLabelList"/>
    <dgm:cxn modelId="{DA5EFBDC-6016-4999-936E-67217E7B96F2}" type="presParOf" srcId="{EE19E5EB-CF44-45EF-937A-210F9714D198}" destId="{0695A939-6D96-414B-8FF0-FFEFA53662F0}" srcOrd="1" destOrd="0" presId="urn:microsoft.com/office/officeart/2018/2/layout/IconLabelList"/>
    <dgm:cxn modelId="{51149AC9-0348-4AFB-AC50-F516BABC8F82}" type="presParOf" srcId="{EE19E5EB-CF44-45EF-937A-210F9714D198}" destId="{D53E9C1C-9A55-4C60-A113-33F8F1AF9494}" srcOrd="2" destOrd="0" presId="urn:microsoft.com/office/officeart/2018/2/layout/IconLabelList"/>
    <dgm:cxn modelId="{30532F29-5455-4CB6-8FCB-7B52B1496A26}" type="presParOf" srcId="{F313D7D7-B9A4-4C1D-9937-EEBCA3CDFC38}" destId="{AE927241-9B14-4F5D-B7D6-606C908DC32B}" srcOrd="1" destOrd="0" presId="urn:microsoft.com/office/officeart/2018/2/layout/IconLabelList"/>
    <dgm:cxn modelId="{5D1C282F-E3D1-4B1F-9454-75E4442F1321}" type="presParOf" srcId="{F313D7D7-B9A4-4C1D-9937-EEBCA3CDFC38}" destId="{B54279EC-A9E5-48D1-B8BB-E171CEFA1035}" srcOrd="2" destOrd="0" presId="urn:microsoft.com/office/officeart/2018/2/layout/IconLabelList"/>
    <dgm:cxn modelId="{5E53B2D9-CF29-4885-A935-23F49C731F05}" type="presParOf" srcId="{B54279EC-A9E5-48D1-B8BB-E171CEFA1035}" destId="{0DBE864C-3DAF-426B-AFE3-2E7E6A241917}" srcOrd="0" destOrd="0" presId="urn:microsoft.com/office/officeart/2018/2/layout/IconLabelList"/>
    <dgm:cxn modelId="{BCF2BE23-D00C-4CA4-A503-640CDC145822}" type="presParOf" srcId="{B54279EC-A9E5-48D1-B8BB-E171CEFA1035}" destId="{E30BF38D-3A88-4E23-B024-B29311EB3AF5}" srcOrd="1" destOrd="0" presId="urn:microsoft.com/office/officeart/2018/2/layout/IconLabelList"/>
    <dgm:cxn modelId="{87744030-9C72-4319-99F1-F61415006738}" type="presParOf" srcId="{B54279EC-A9E5-48D1-B8BB-E171CEFA1035}" destId="{884DE0E6-C846-4D2C-8E11-577E6EF856B3}" srcOrd="2" destOrd="0" presId="urn:microsoft.com/office/officeart/2018/2/layout/IconLabelList"/>
    <dgm:cxn modelId="{A4399F96-92E2-4859-9CA0-30D5EB8CD019}" type="presParOf" srcId="{F313D7D7-B9A4-4C1D-9937-EEBCA3CDFC38}" destId="{48F28F05-C1E6-4F8C-8802-3637AF35F5F9}" srcOrd="3" destOrd="0" presId="urn:microsoft.com/office/officeart/2018/2/layout/IconLabelList"/>
    <dgm:cxn modelId="{F592D795-EE62-4806-9588-72567CA85374}" type="presParOf" srcId="{F313D7D7-B9A4-4C1D-9937-EEBCA3CDFC38}" destId="{8F64794C-1E1B-430E-9D79-EE47898A4B27}" srcOrd="4" destOrd="0" presId="urn:microsoft.com/office/officeart/2018/2/layout/IconLabelList"/>
    <dgm:cxn modelId="{589920F9-9EC5-4E90-ABDA-865EF10DA59A}" type="presParOf" srcId="{8F64794C-1E1B-430E-9D79-EE47898A4B27}" destId="{9A7438BD-3648-4EC6-AF0B-3BC56694AB25}" srcOrd="0" destOrd="0" presId="urn:microsoft.com/office/officeart/2018/2/layout/IconLabelList"/>
    <dgm:cxn modelId="{23ECC2C5-9C1C-46D8-82EE-C95883371F56}" type="presParOf" srcId="{8F64794C-1E1B-430E-9D79-EE47898A4B27}" destId="{91C87C47-010A-4F8F-AAB5-AF17DCCB8B01}" srcOrd="1" destOrd="0" presId="urn:microsoft.com/office/officeart/2018/2/layout/IconLabelList"/>
    <dgm:cxn modelId="{94400F87-B0D3-45CF-BB62-AD28224F7068}" type="presParOf" srcId="{8F64794C-1E1B-430E-9D79-EE47898A4B27}" destId="{2071962E-9B65-4D4B-A03B-46B2C5E27C3E}" srcOrd="2" destOrd="0" presId="urn:microsoft.com/office/officeart/2018/2/layout/IconLabelList"/>
    <dgm:cxn modelId="{1057BDA5-44C1-4D00-BAA2-585CD3B24D8C}" type="presParOf" srcId="{F313D7D7-B9A4-4C1D-9937-EEBCA3CDFC38}" destId="{FA5820A4-CA8C-46F7-9D4D-067DE9CAC9D8}" srcOrd="5" destOrd="0" presId="urn:microsoft.com/office/officeart/2018/2/layout/IconLabelList"/>
    <dgm:cxn modelId="{6ADD7D8D-633B-41E8-ADA4-414B2D919B0B}" type="presParOf" srcId="{F313D7D7-B9A4-4C1D-9937-EEBCA3CDFC38}" destId="{AF1F5566-1E1A-4924-816C-31D1312378CF}" srcOrd="6" destOrd="0" presId="urn:microsoft.com/office/officeart/2018/2/layout/IconLabelList"/>
    <dgm:cxn modelId="{AB130AD6-6F06-48EB-AC96-51B470FBFE64}" type="presParOf" srcId="{AF1F5566-1E1A-4924-816C-31D1312378CF}" destId="{7B9CEE8B-0E7F-424E-BF31-BF405FBB7E46}" srcOrd="0" destOrd="0" presId="urn:microsoft.com/office/officeart/2018/2/layout/IconLabelList"/>
    <dgm:cxn modelId="{0C88DCFC-0565-4BF0-8645-F6D691265AB9}" type="presParOf" srcId="{AF1F5566-1E1A-4924-816C-31D1312378CF}" destId="{9E7A0143-5B35-49A9-A8AF-F778900D4E66}" srcOrd="1" destOrd="0" presId="urn:microsoft.com/office/officeart/2018/2/layout/IconLabelList"/>
    <dgm:cxn modelId="{EA61BBA1-C8F6-4C8C-8E98-B5E08BAC0865}" type="presParOf" srcId="{AF1F5566-1E1A-4924-816C-31D1312378CF}" destId="{FC1C11C3-3A3E-4195-80D4-6C7B566945C1}" srcOrd="2" destOrd="0" presId="urn:microsoft.com/office/officeart/2018/2/layout/IconLabelList"/>
    <dgm:cxn modelId="{4717D792-9D2B-48C7-BED1-CB162CF41877}" type="presParOf" srcId="{F313D7D7-B9A4-4C1D-9937-EEBCA3CDFC38}" destId="{945036F5-5AEA-45F3-A2A3-40DFC831FC84}" srcOrd="7" destOrd="0" presId="urn:microsoft.com/office/officeart/2018/2/layout/IconLabelList"/>
    <dgm:cxn modelId="{B408276C-1788-4BC0-84AB-87B5A87BDA85}" type="presParOf" srcId="{F313D7D7-B9A4-4C1D-9937-EEBCA3CDFC38}" destId="{16F26809-ACE4-4C50-8C69-70A35601088C}" srcOrd="8" destOrd="0" presId="urn:microsoft.com/office/officeart/2018/2/layout/IconLabelList"/>
    <dgm:cxn modelId="{45722AB7-3625-4D86-A928-06895BF28261}" type="presParOf" srcId="{16F26809-ACE4-4C50-8C69-70A35601088C}" destId="{F99181AB-3A78-465D-AB04-229403416761}" srcOrd="0" destOrd="0" presId="urn:microsoft.com/office/officeart/2018/2/layout/IconLabelList"/>
    <dgm:cxn modelId="{1B2E635A-56F4-4569-A7B6-B8A0C6CBD32D}" type="presParOf" srcId="{16F26809-ACE4-4C50-8C69-70A35601088C}" destId="{BE88ACB2-5E12-43CB-86A6-20C356601EC3}" srcOrd="1" destOrd="0" presId="urn:microsoft.com/office/officeart/2018/2/layout/IconLabelList"/>
    <dgm:cxn modelId="{7A98C0D7-4353-4336-B3EA-DC042B4D6188}" type="presParOf" srcId="{16F26809-ACE4-4C50-8C69-70A35601088C}" destId="{C2955BF9-BB4B-414A-A55A-E1E5ED4A825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C1090-D9A7-4EA1-880E-9CE0C7E1FB33}">
      <dsp:nvSpPr>
        <dsp:cNvPr id="0" name=""/>
        <dsp:cNvSpPr/>
      </dsp:nvSpPr>
      <dsp:spPr>
        <a:xfrm>
          <a:off x="0" y="182879"/>
          <a:ext cx="6628804" cy="10474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AE0C7D-F40A-4564-B42D-0F7D6D9F3D9F}">
      <dsp:nvSpPr>
        <dsp:cNvPr id="0" name=""/>
        <dsp:cNvSpPr/>
      </dsp:nvSpPr>
      <dsp:spPr>
        <a:xfrm>
          <a:off x="316857" y="237745"/>
          <a:ext cx="576104" cy="576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775FD6-895B-4A64-A4F1-A8013DF1E87D}">
      <dsp:nvSpPr>
        <dsp:cNvPr id="0" name=""/>
        <dsp:cNvSpPr/>
      </dsp:nvSpPr>
      <dsp:spPr>
        <a:xfrm>
          <a:off x="1209819" y="2066"/>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User accesses the invoice and extracts details from it.</a:t>
          </a:r>
        </a:p>
      </dsp:txBody>
      <dsp:txXfrm>
        <a:off x="1209819" y="2066"/>
        <a:ext cx="5418984" cy="1047462"/>
      </dsp:txXfrm>
    </dsp:sp>
    <dsp:sp modelId="{431F4A81-2B31-4C6C-9F75-0F6F3CB9C317}">
      <dsp:nvSpPr>
        <dsp:cNvPr id="0" name=""/>
        <dsp:cNvSpPr/>
      </dsp:nvSpPr>
      <dsp:spPr>
        <a:xfrm>
          <a:off x="0" y="1492208"/>
          <a:ext cx="6628804" cy="10474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FB2E1-AF62-405A-91D5-F7B88CFEB31A}">
      <dsp:nvSpPr>
        <dsp:cNvPr id="0" name=""/>
        <dsp:cNvSpPr/>
      </dsp:nvSpPr>
      <dsp:spPr>
        <a:xfrm>
          <a:off x="316857" y="1547074"/>
          <a:ext cx="576104" cy="576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C7FA9E-4E86-4E57-BCDA-C84FB622D5DE}">
      <dsp:nvSpPr>
        <dsp:cNvPr id="0" name=""/>
        <dsp:cNvSpPr/>
      </dsp:nvSpPr>
      <dsp:spPr>
        <a:xfrm>
          <a:off x="1209819" y="1311395"/>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User enters the extracted details in Lowe’s website.</a:t>
          </a:r>
        </a:p>
      </dsp:txBody>
      <dsp:txXfrm>
        <a:off x="1209819" y="1311395"/>
        <a:ext cx="5418984" cy="1047462"/>
      </dsp:txXfrm>
    </dsp:sp>
    <dsp:sp modelId="{436247E9-EC2E-4EC4-BD0A-AAA97276A573}">
      <dsp:nvSpPr>
        <dsp:cNvPr id="0" name=""/>
        <dsp:cNvSpPr/>
      </dsp:nvSpPr>
      <dsp:spPr>
        <a:xfrm>
          <a:off x="0" y="2801536"/>
          <a:ext cx="6628804" cy="10474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D4E5FF-8E67-4452-ACC4-CDBC478511F7}">
      <dsp:nvSpPr>
        <dsp:cNvPr id="0" name=""/>
        <dsp:cNvSpPr/>
      </dsp:nvSpPr>
      <dsp:spPr>
        <a:xfrm>
          <a:off x="316857" y="2856402"/>
          <a:ext cx="576104" cy="576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FD2091-655C-4434-B8DF-97E09011AFF3}">
      <dsp:nvSpPr>
        <dsp:cNvPr id="0" name=""/>
        <dsp:cNvSpPr/>
      </dsp:nvSpPr>
      <dsp:spPr>
        <a:xfrm>
          <a:off x="1209819" y="2620723"/>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After entering the details, User confirm the details and submits the invoice.</a:t>
          </a:r>
        </a:p>
      </dsp:txBody>
      <dsp:txXfrm>
        <a:off x="1209819" y="2620723"/>
        <a:ext cx="5418984" cy="1047462"/>
      </dsp:txXfrm>
    </dsp:sp>
    <dsp:sp modelId="{CD3E9E7B-F48B-47B2-AF49-D02DE8D4FBB0}">
      <dsp:nvSpPr>
        <dsp:cNvPr id="0" name=""/>
        <dsp:cNvSpPr/>
      </dsp:nvSpPr>
      <dsp:spPr>
        <a:xfrm>
          <a:off x="0" y="3932115"/>
          <a:ext cx="6628804" cy="10474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EFEA5-0AF2-44D3-A2E0-EB2C188BAC51}">
      <dsp:nvSpPr>
        <dsp:cNvPr id="0" name=""/>
        <dsp:cNvSpPr/>
      </dsp:nvSpPr>
      <dsp:spPr>
        <a:xfrm>
          <a:off x="316857" y="4165730"/>
          <a:ext cx="576104" cy="576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C4E41F-28E2-4027-9097-0E88566DFD87}">
      <dsp:nvSpPr>
        <dsp:cNvPr id="0" name=""/>
        <dsp:cNvSpPr/>
      </dsp:nvSpPr>
      <dsp:spPr>
        <a:xfrm>
          <a:off x="1209819" y="3930051"/>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User repeats the above steps for all the invoices from vendors.</a:t>
          </a:r>
        </a:p>
      </dsp:txBody>
      <dsp:txXfrm>
        <a:off x="1209819" y="3930051"/>
        <a:ext cx="5418984" cy="1047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99C87-AFCD-4372-93C0-7B490272127B}">
      <dsp:nvSpPr>
        <dsp:cNvPr id="0" name=""/>
        <dsp:cNvSpPr/>
      </dsp:nvSpPr>
      <dsp:spPr>
        <a:xfrm>
          <a:off x="0" y="0"/>
          <a:ext cx="6021576" cy="1216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Entering the correct date for an invoice was a big challenge as the date dialog box has previous month dates.</a:t>
          </a:r>
        </a:p>
      </dsp:txBody>
      <dsp:txXfrm>
        <a:off x="59399" y="59399"/>
        <a:ext cx="5902778" cy="1098002"/>
      </dsp:txXfrm>
    </dsp:sp>
    <dsp:sp modelId="{DA64669A-7A08-429F-BC8C-D3EFF3E45DFB}">
      <dsp:nvSpPr>
        <dsp:cNvPr id="0" name=""/>
        <dsp:cNvSpPr/>
      </dsp:nvSpPr>
      <dsp:spPr>
        <a:xfrm>
          <a:off x="0" y="1636884"/>
          <a:ext cx="6021576" cy="1216800"/>
        </a:xfrm>
        <a:prstGeom prst="roundRect">
          <a:avLst/>
        </a:prstGeom>
        <a:gradFill rotWithShape="0">
          <a:gsLst>
            <a:gs pos="0">
              <a:schemeClr val="accent2">
                <a:hueOff val="-3277702"/>
                <a:satOff val="-3888"/>
                <a:lumOff val="-2059"/>
                <a:alphaOff val="0"/>
                <a:satMod val="103000"/>
                <a:lumMod val="102000"/>
                <a:tint val="94000"/>
              </a:schemeClr>
            </a:gs>
            <a:gs pos="50000">
              <a:schemeClr val="accent2">
                <a:hueOff val="-3277702"/>
                <a:satOff val="-3888"/>
                <a:lumOff val="-2059"/>
                <a:alphaOff val="0"/>
                <a:satMod val="110000"/>
                <a:lumMod val="100000"/>
                <a:shade val="100000"/>
              </a:schemeClr>
            </a:gs>
            <a:gs pos="100000">
              <a:schemeClr val="accent2">
                <a:hueOff val="-3277702"/>
                <a:satOff val="-3888"/>
                <a:lumOff val="-2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As the order of invoices and SKU’s are changing, it was very difficult to sort that out.</a:t>
          </a:r>
        </a:p>
      </dsp:txBody>
      <dsp:txXfrm>
        <a:off x="59399" y="1696283"/>
        <a:ext cx="5902778" cy="1098002"/>
      </dsp:txXfrm>
    </dsp:sp>
    <dsp:sp modelId="{6DCB11DD-E137-49D1-A61E-8DCDBF13C28F}">
      <dsp:nvSpPr>
        <dsp:cNvPr id="0" name=""/>
        <dsp:cNvSpPr/>
      </dsp:nvSpPr>
      <dsp:spPr>
        <a:xfrm>
          <a:off x="0" y="3251157"/>
          <a:ext cx="6021576" cy="1216800"/>
        </a:xfrm>
        <a:prstGeom prst="roundRect">
          <a:avLst/>
        </a:prstGeom>
        <a:gradFill rotWithShape="0">
          <a:gsLst>
            <a:gs pos="0">
              <a:schemeClr val="accent2">
                <a:hueOff val="-6555403"/>
                <a:satOff val="-7776"/>
                <a:lumOff val="-4117"/>
                <a:alphaOff val="0"/>
                <a:satMod val="103000"/>
                <a:lumMod val="102000"/>
                <a:tint val="94000"/>
              </a:schemeClr>
            </a:gs>
            <a:gs pos="50000">
              <a:schemeClr val="accent2">
                <a:hueOff val="-6555403"/>
                <a:satOff val="-7776"/>
                <a:lumOff val="-4117"/>
                <a:alphaOff val="0"/>
                <a:satMod val="110000"/>
                <a:lumMod val="100000"/>
                <a:shade val="100000"/>
              </a:schemeClr>
            </a:gs>
            <a:gs pos="100000">
              <a:schemeClr val="accent2">
                <a:hueOff val="-6555403"/>
                <a:satOff val="-7776"/>
                <a:lumOff val="-41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Since it is a production site, We need to test with invoices and delete them repeatedly.</a:t>
          </a:r>
        </a:p>
      </dsp:txBody>
      <dsp:txXfrm>
        <a:off x="59399" y="3310556"/>
        <a:ext cx="5902778"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0A4B4-2010-49A8-BDA3-A2960C4C5154}">
      <dsp:nvSpPr>
        <dsp:cNvPr id="0" name=""/>
        <dsp:cNvSpPr/>
      </dsp:nvSpPr>
      <dsp:spPr>
        <a:xfrm>
          <a:off x="143517" y="58010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3E9C1C-9A55-4C60-A113-33F8F1AF9494}">
      <dsp:nvSpPr>
        <dsp:cNvPr id="0" name=""/>
        <dsp:cNvSpPr/>
      </dsp:nvSpPr>
      <dsp:spPr>
        <a:xfrm>
          <a:off x="2225707" y="49071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endParaRPr lang="en-US" sz="2400" kern="1200" dirty="0"/>
        </a:p>
      </dsp:txBody>
      <dsp:txXfrm>
        <a:off x="2225707" y="490715"/>
        <a:ext cx="1800000" cy="720000"/>
      </dsp:txXfrm>
    </dsp:sp>
    <dsp:sp modelId="{0DBE864C-3DAF-426B-AFE3-2E7E6A241917}">
      <dsp:nvSpPr>
        <dsp:cNvPr id="0" name=""/>
        <dsp:cNvSpPr/>
      </dsp:nvSpPr>
      <dsp:spPr>
        <a:xfrm>
          <a:off x="143518" y="248960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DE0E6-C846-4D2C-8E11-577E6EF856B3}">
      <dsp:nvSpPr>
        <dsp:cNvPr id="0" name=""/>
        <dsp:cNvSpPr/>
      </dsp:nvSpPr>
      <dsp:spPr>
        <a:xfrm>
          <a:off x="1541779" y="1713895"/>
          <a:ext cx="27715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1541779" y="1713895"/>
        <a:ext cx="2771514" cy="720000"/>
      </dsp:txXfrm>
    </dsp:sp>
    <dsp:sp modelId="{9A7438BD-3648-4EC6-AF0B-3BC56694AB25}">
      <dsp:nvSpPr>
        <dsp:cNvPr id="0" name=""/>
        <dsp:cNvSpPr/>
      </dsp:nvSpPr>
      <dsp:spPr>
        <a:xfrm>
          <a:off x="143519" y="423091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71962E-9B65-4D4B-A03B-46B2C5E27C3E}">
      <dsp:nvSpPr>
        <dsp:cNvPr id="0" name=""/>
        <dsp:cNvSpPr/>
      </dsp:nvSpPr>
      <dsp:spPr>
        <a:xfrm>
          <a:off x="5729173" y="19768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5729173" y="1976867"/>
        <a:ext cx="1800000" cy="720000"/>
      </dsp:txXfrm>
    </dsp:sp>
    <dsp:sp modelId="{7B9CEE8B-0E7F-424E-BF31-BF405FBB7E46}">
      <dsp:nvSpPr>
        <dsp:cNvPr id="0" name=""/>
        <dsp:cNvSpPr/>
      </dsp:nvSpPr>
      <dsp:spPr>
        <a:xfrm>
          <a:off x="276846" y="3712868"/>
          <a:ext cx="810000" cy="810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C11C3-3A3E-4195-80D4-6C7B566945C1}">
      <dsp:nvSpPr>
        <dsp:cNvPr id="0" name=""/>
        <dsp:cNvSpPr/>
      </dsp:nvSpPr>
      <dsp:spPr>
        <a:xfrm>
          <a:off x="7844173" y="19768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7844173" y="1976867"/>
        <a:ext cx="1800000" cy="720000"/>
      </dsp:txXfrm>
    </dsp:sp>
    <dsp:sp modelId="{F99181AB-3A78-465D-AB04-229403416761}">
      <dsp:nvSpPr>
        <dsp:cNvPr id="0" name=""/>
        <dsp:cNvSpPr/>
      </dsp:nvSpPr>
      <dsp:spPr>
        <a:xfrm>
          <a:off x="4680916" y="3146868"/>
          <a:ext cx="810000" cy="810000"/>
        </a:xfrm>
        <a:prstGeom prst="rect">
          <a:avLst/>
        </a:prstGeom>
        <a:no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55BF9-BB4B-414A-A55A-E1E5ED4A8254}">
      <dsp:nvSpPr>
        <dsp:cNvPr id="0" name=""/>
        <dsp:cNvSpPr/>
      </dsp:nvSpPr>
      <dsp:spPr>
        <a:xfrm>
          <a:off x="1703156" y="4693383"/>
          <a:ext cx="84686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dsp:txBody>
      <dsp:txXfrm>
        <a:off x="1703156" y="4693383"/>
        <a:ext cx="846867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10/16/2020</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10/16/2020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sz="quarter" idx="10"/>
          </p:nvPr>
        </p:nvSpPr>
        <p:spPr/>
        <p:txBody>
          <a:bodyPr/>
          <a:lstStyle/>
          <a:p>
            <a:pPr>
              <a:defRPr/>
            </a:pPr>
            <a:fld id="{AABDC78B-03EC-4896-B864-3D56C6E3FF48}" type="slidenum">
              <a:rPr lang="en-US" smtClean="0"/>
              <a:pPr>
                <a:defRPr/>
              </a:pPr>
              <a:t>12</a:t>
            </a:fld>
            <a:endParaRPr lang="en-US" dirty="0"/>
          </a:p>
        </p:txBody>
      </p:sp>
    </p:spTree>
    <p:extLst>
      <p:ext uri="{BB962C8B-B14F-4D97-AF65-F5344CB8AC3E}">
        <p14:creationId xmlns:p14="http://schemas.microsoft.com/office/powerpoint/2010/main" val="55806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2.xml"/><Relationship Id="rId7" Type="http://schemas.openxmlformats.org/officeDocument/2006/relationships/image" Target="../media/image7.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Click to edit title</a:t>
            </a:r>
          </a:p>
        </p:txBody>
      </p:sp>
    </p:spTree>
    <p:extLst>
      <p:ext uri="{BB962C8B-B14F-4D97-AF65-F5344CB8AC3E}">
        <p14:creationId xmlns:p14="http://schemas.microsoft.com/office/powerpoint/2010/main" val="3388685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7583F5-C143-4E05-84CA-59EDFD4A777C}"/>
              </a:ext>
            </a:extLst>
          </p:cNvPr>
          <p:cNvSpPr/>
          <p:nvPr userDrawn="1"/>
        </p:nvSpPr>
        <p:spPr>
          <a:xfrm>
            <a:off x="-14729" y="182308"/>
            <a:ext cx="224621" cy="888753"/>
          </a:xfrm>
          <a:prstGeom prst="rect">
            <a:avLst/>
          </a:prstGeom>
          <a:solidFill>
            <a:srgbClr val="AAE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8">
            <a:extLst>
              <a:ext uri="{FF2B5EF4-FFF2-40B4-BE49-F238E27FC236}">
                <a16:creationId xmlns:a16="http://schemas.microsoft.com/office/drawing/2014/main" id="{FD586AE2-CC14-44FD-B1F2-19854D2FFE23}"/>
              </a:ext>
            </a:extLst>
          </p:cNvPr>
          <p:cNvSpPr>
            <a:spLocks noGrp="1"/>
          </p:cNvSpPr>
          <p:nvPr>
            <p:ph type="title"/>
          </p:nvPr>
        </p:nvSpPr>
        <p:spPr>
          <a:xfrm>
            <a:off x="201322" y="267956"/>
            <a:ext cx="11990679" cy="717453"/>
          </a:xfrm>
          <a:prstGeom prst="rect">
            <a:avLst/>
          </a:prstGeom>
        </p:spPr>
        <p:txBody>
          <a:bodyPr anchor="ctr"/>
          <a:lstStyle>
            <a:lvl1pPr>
              <a:defRPr sz="4800">
                <a:solidFill>
                  <a:srgbClr val="58595B"/>
                </a:solidFill>
              </a:defRPr>
            </a:lvl1pPr>
          </a:lstStyle>
          <a:p>
            <a:r>
              <a:rPr lang="en-US" dirty="0"/>
              <a:t>Click to edit Master title style</a:t>
            </a:r>
          </a:p>
        </p:txBody>
      </p:sp>
    </p:spTree>
    <p:extLst>
      <p:ext uri="{BB962C8B-B14F-4D97-AF65-F5344CB8AC3E}">
        <p14:creationId xmlns:p14="http://schemas.microsoft.com/office/powerpoint/2010/main" val="393678051"/>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7D5465-3BC6-42F7-985E-62F30B9F38EE}"/>
              </a:ext>
            </a:extLst>
          </p:cNvPr>
          <p:cNvSpPr/>
          <p:nvPr/>
        </p:nvSpPr>
        <p:spPr>
          <a:xfrm>
            <a:off x="0" y="4886960"/>
            <a:ext cx="12181366" cy="197104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925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947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164398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1335455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233156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6167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2454514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078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1019084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8060FF8-CFD9-48F9-BF27-1F67CDCFD14C}"/>
              </a:ext>
            </a:extLst>
          </p:cNvPr>
          <p:cNvSpPr>
            <a:spLocks noGrp="1"/>
          </p:cNvSpPr>
          <p:nvPr>
            <p:ph type="title"/>
          </p:nvPr>
        </p:nvSpPr>
        <p:spPr>
          <a:xfrm>
            <a:off x="203528" y="182879"/>
            <a:ext cx="11990679" cy="717453"/>
          </a:xfrm>
          <a:prstGeom prst="rect">
            <a:avLst/>
          </a:prstGeom>
        </p:spPr>
        <p:txBody>
          <a:bodyPr anchor="ctr"/>
          <a:lstStyle>
            <a:lvl1pPr>
              <a:defRPr sz="3200">
                <a:solidFill>
                  <a:srgbClr val="58595B"/>
                </a:solidFill>
                <a:latin typeface="+mn-lt"/>
              </a:defRPr>
            </a:lvl1pPr>
          </a:lstStyle>
          <a:p>
            <a:r>
              <a:rPr lang="en-US" dirty="0"/>
              <a:t>Click to edit Master title style</a:t>
            </a:r>
          </a:p>
        </p:txBody>
      </p:sp>
    </p:spTree>
    <p:extLst>
      <p:ext uri="{BB962C8B-B14F-4D97-AF65-F5344CB8AC3E}">
        <p14:creationId xmlns:p14="http://schemas.microsoft.com/office/powerpoint/2010/main" val="232270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497644"/>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497644"/>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7891" y="6486998"/>
            <a:ext cx="721925" cy="413711"/>
          </a:xfrm>
          <a:prstGeom prst="rect">
            <a:avLst/>
          </a:prstGeom>
        </p:spPr>
      </p:pic>
      <p:sp>
        <p:nvSpPr>
          <p:cNvPr id="8" name="Rectangle 7">
            <a:extLst>
              <a:ext uri="{FF2B5EF4-FFF2-40B4-BE49-F238E27FC236}">
                <a16:creationId xmlns:a16="http://schemas.microsoft.com/office/drawing/2014/main" id="{560C1C4C-5B74-40C8-AD37-7BE3C2C2EBAD}"/>
              </a:ext>
            </a:extLst>
          </p:cNvPr>
          <p:cNvSpPr/>
          <p:nvPr/>
        </p:nvSpPr>
        <p:spPr>
          <a:xfrm>
            <a:off x="-7738" y="182879"/>
            <a:ext cx="170220" cy="717453"/>
          </a:xfrm>
          <a:prstGeom prst="rect">
            <a:avLst/>
          </a:prstGeom>
          <a:solidFill>
            <a:srgbClr val="39C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524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F6F3-631C-4229-A647-6CA294DA38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64A061-34F8-4178-BC8F-A9F2DDCCBD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FB8B5-9966-4215-B648-237DB9E5688D}"/>
              </a:ext>
            </a:extLst>
          </p:cNvPr>
          <p:cNvSpPr>
            <a:spLocks noGrp="1"/>
          </p:cNvSpPr>
          <p:nvPr>
            <p:ph type="dt" sz="half" idx="10"/>
          </p:nvPr>
        </p:nvSpPr>
        <p:spPr/>
        <p:txBody>
          <a:bodyPr/>
          <a:lstStyle/>
          <a:p>
            <a:fld id="{B43DAFA6-9A7D-4DCA-83B3-FCABC6E5ACED}" type="datetimeFigureOut">
              <a:rPr lang="en-IN" smtClean="0"/>
              <a:t>16-10-2020</a:t>
            </a:fld>
            <a:endParaRPr lang="en-IN" dirty="0"/>
          </a:p>
        </p:txBody>
      </p:sp>
      <p:sp>
        <p:nvSpPr>
          <p:cNvPr id="5" name="Footer Placeholder 4">
            <a:extLst>
              <a:ext uri="{FF2B5EF4-FFF2-40B4-BE49-F238E27FC236}">
                <a16:creationId xmlns:a16="http://schemas.microsoft.com/office/drawing/2014/main" id="{6FF834D6-B9FB-44C9-9B3F-799510F89CC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3C40384-7BE8-453F-BC51-F37EB8F9FE0F}"/>
              </a:ext>
            </a:extLst>
          </p:cNvPr>
          <p:cNvSpPr>
            <a:spLocks noGrp="1"/>
          </p:cNvSpPr>
          <p:nvPr>
            <p:ph type="sldNum" sz="quarter" idx="12"/>
          </p:nvPr>
        </p:nvSpPr>
        <p:spPr/>
        <p:txBody>
          <a:bodyPr/>
          <a:lstStyle/>
          <a:p>
            <a:fld id="{A91D0519-720E-4ADA-91BC-676BF810BE55}" type="slidenum">
              <a:rPr lang="en-IN" smtClean="0"/>
              <a:t>‹#›</a:t>
            </a:fld>
            <a:endParaRPr lang="en-IN" dirty="0"/>
          </a:p>
        </p:txBody>
      </p:sp>
    </p:spTree>
    <p:extLst>
      <p:ext uri="{BB962C8B-B14F-4D97-AF65-F5344CB8AC3E}">
        <p14:creationId xmlns:p14="http://schemas.microsoft.com/office/powerpoint/2010/main" val="3390962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3DAFA6-9A7D-4DCA-83B3-FCABC6E5ACED}" type="datetimeFigureOut">
              <a:rPr lang="en-IN" smtClean="0"/>
              <a:t>16-10-2020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1D0519-720E-4ADA-91BC-676BF810BE55}" type="slidenum">
              <a:rPr lang="en-IN" smtClean="0"/>
              <a:t>‹#›</a:t>
            </a:fld>
            <a:endParaRPr lang="en-IN" dirty="0"/>
          </a:p>
        </p:txBody>
      </p:sp>
    </p:spTree>
    <p:extLst>
      <p:ext uri="{BB962C8B-B14F-4D97-AF65-F5344CB8AC3E}">
        <p14:creationId xmlns:p14="http://schemas.microsoft.com/office/powerpoint/2010/main" val="382119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1046"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2" y="0"/>
            <a:ext cx="901700" cy="6858000"/>
          </a:xfrm>
          <a:prstGeom prst="rect">
            <a:avLst/>
          </a:prstGeom>
        </p:spPr>
      </p:pic>
    </p:spTree>
    <p:extLst>
      <p:ext uri="{BB962C8B-B14F-4D97-AF65-F5344CB8AC3E}">
        <p14:creationId xmlns:p14="http://schemas.microsoft.com/office/powerpoint/2010/main" val="37072925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2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856888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3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2301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2070"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2" y="0"/>
            <a:ext cx="901700" cy="6858000"/>
          </a:xfrm>
          <a:prstGeom prst="rect">
            <a:avLst/>
          </a:prstGeom>
        </p:spPr>
      </p:pic>
    </p:spTree>
    <p:extLst>
      <p:ext uri="{BB962C8B-B14F-4D97-AF65-F5344CB8AC3E}">
        <p14:creationId xmlns:p14="http://schemas.microsoft.com/office/powerpoint/2010/main" val="31923809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4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49411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5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13084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3094"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screen">
            <a:extLst>
              <a:ext uri="{28A0092B-C50C-407E-A947-70E740481C1C}">
                <a14:useLocalDpi xmlns:a14="http://schemas.microsoft.com/office/drawing/2010/main"/>
              </a:ext>
            </a:extLst>
          </a:blip>
          <a:srcRect l="54833"/>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screen">
            <a:extLst>
              <a:ext uri="{28A0092B-C50C-407E-A947-70E740481C1C}">
                <a14:useLocalDpi xmlns:a14="http://schemas.microsoft.com/office/drawing/2010/main"/>
              </a:ext>
            </a:extLst>
          </a:blip>
          <a:srcRect r="92604"/>
          <a:stretch>
            <a:fillRect/>
          </a:stretch>
        </p:blipFill>
        <p:spPr>
          <a:xfrm>
            <a:off x="2" y="0"/>
            <a:ext cx="901700" cy="6858000"/>
          </a:xfrm>
          <a:prstGeom prst="rect">
            <a:avLst/>
          </a:prstGeom>
        </p:spPr>
      </p:pic>
    </p:spTree>
    <p:extLst>
      <p:ext uri="{BB962C8B-B14F-4D97-AF65-F5344CB8AC3E}">
        <p14:creationId xmlns:p14="http://schemas.microsoft.com/office/powerpoint/2010/main" val="41596358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6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297973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4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4118"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print"/>
          <a:srcRect l="54833"/>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print"/>
          <a:srcRect r="92604"/>
          <a:stretch>
            <a:fillRect/>
          </a:stretch>
        </p:blipFill>
        <p:spPr>
          <a:xfrm>
            <a:off x="2" y="0"/>
            <a:ext cx="901700" cy="6858000"/>
          </a:xfrm>
          <a:prstGeom prst="rect">
            <a:avLst/>
          </a:prstGeom>
        </p:spPr>
      </p:pic>
    </p:spTree>
    <p:extLst>
      <p:ext uri="{BB962C8B-B14F-4D97-AF65-F5344CB8AC3E}">
        <p14:creationId xmlns:p14="http://schemas.microsoft.com/office/powerpoint/2010/main" val="1281070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7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94181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8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29148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Agenda Page">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4653"/>
          </a:xfrm>
          <a:prstGeom prst="rect">
            <a:avLst/>
          </a:prstGeom>
        </p:spPr>
      </p:pic>
      <p:sp>
        <p:nvSpPr>
          <p:cNvPr id="2" name="Rectangle 1"/>
          <p:cNvSpPr/>
          <p:nvPr/>
        </p:nvSpPr>
        <p:spPr>
          <a:xfrm>
            <a:off x="315559" y="2883051"/>
            <a:ext cx="9552791" cy="788895"/>
          </a:xfrm>
          <a:prstGeom prst="rect">
            <a:avLst/>
          </a:prstGeom>
          <a:solidFill>
            <a:srgbClr val="00AF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aphicFrame>
        <p:nvGraphicFramePr>
          <p:cNvPr id="4" name="Object 3"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5142"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02.png"/>
          <p:cNvPicPr>
            <a:picLocks noChangeAspect="1"/>
          </p:cNvPicPr>
          <p:nvPr/>
        </p:nvPicPr>
        <p:blipFill>
          <a:blip r:embed="rId8" cstate="print"/>
          <a:srcRect l="54833"/>
          <a:stretch>
            <a:fillRect/>
          </a:stretch>
        </p:blipFill>
        <p:spPr>
          <a:xfrm>
            <a:off x="6685280" y="0"/>
            <a:ext cx="5506720" cy="6858000"/>
          </a:xfrm>
          <a:prstGeom prst="rect">
            <a:avLst/>
          </a:prstGeom>
        </p:spPr>
      </p:pic>
      <p:pic>
        <p:nvPicPr>
          <p:cNvPr id="14" name="Picture 13" descr="03.png"/>
          <p:cNvPicPr>
            <a:picLocks noChangeAspect="1"/>
          </p:cNvPicPr>
          <p:nvPr/>
        </p:nvPicPr>
        <p:blipFill>
          <a:blip r:embed="rId9" cstate="print"/>
          <a:srcRect r="92604"/>
          <a:stretch>
            <a:fillRect/>
          </a:stretch>
        </p:blipFill>
        <p:spPr>
          <a:xfrm>
            <a:off x="2" y="0"/>
            <a:ext cx="901700" cy="6858000"/>
          </a:xfrm>
          <a:prstGeom prst="rect">
            <a:avLst/>
          </a:prstGeom>
        </p:spPr>
      </p:pic>
    </p:spTree>
    <p:extLst>
      <p:ext uri="{BB962C8B-B14F-4D97-AF65-F5344CB8AC3E}">
        <p14:creationId xmlns:p14="http://schemas.microsoft.com/office/powerpoint/2010/main" val="40759243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9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710316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Click to edit title</a:t>
            </a:r>
          </a:p>
        </p:txBody>
      </p:sp>
    </p:spTree>
    <p:extLst>
      <p:ext uri="{BB962C8B-B14F-4D97-AF65-F5344CB8AC3E}">
        <p14:creationId xmlns:p14="http://schemas.microsoft.com/office/powerpoint/2010/main" val="38148047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4673601" y="6553253"/>
            <a:ext cx="2844800" cy="238125"/>
          </a:xfrm>
          <a:prstGeom prst="rect">
            <a:avLst/>
          </a:prstGeom>
          <a:ln/>
        </p:spPr>
        <p:txBody>
          <a:bodyPr lIns="91432" tIns="45717" rIns="91432" bIns="45717"/>
          <a:lstStyle>
            <a:lvl1pPr>
              <a:defRPr/>
            </a:lvl1pPr>
          </a:lstStyle>
          <a:p>
            <a:fld id="{A91D0519-720E-4ADA-91BC-676BF810BE55}" type="slidenum">
              <a:rPr lang="en-IN" smtClean="0"/>
              <a:t>‹#›</a:t>
            </a:fld>
            <a:endParaRPr lang="en-IN" dirty="0"/>
          </a:p>
        </p:txBody>
      </p:sp>
    </p:spTree>
    <p:extLst>
      <p:ext uri="{BB962C8B-B14F-4D97-AF65-F5344CB8AC3E}">
        <p14:creationId xmlns:p14="http://schemas.microsoft.com/office/powerpoint/2010/main" val="813837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1834467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0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1304336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1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3538032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2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68642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3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8BEEB02-BE90-4926-A692-D4738E22EB98}"/>
              </a:ext>
            </a:extLst>
          </p:cNvPr>
          <p:cNvSpPr/>
          <p:nvPr/>
        </p:nvSpPr>
        <p:spPr>
          <a:xfrm>
            <a:off x="11399520" y="6142796"/>
            <a:ext cx="792480" cy="3651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2C8579B-4F0B-44F1-9B55-751C965E444C}"/>
              </a:ext>
            </a:extLst>
          </p:cNvPr>
          <p:cNvSpPr>
            <a:spLocks noGrp="1"/>
          </p:cNvSpPr>
          <p:nvPr>
            <p:ph type="sldNum" sz="quarter" idx="12"/>
          </p:nvPr>
        </p:nvSpPr>
        <p:spPr>
          <a:xfrm>
            <a:off x="9083040" y="6142796"/>
            <a:ext cx="2743200" cy="365125"/>
          </a:xfrm>
        </p:spPr>
        <p:txBody>
          <a:bodyPr/>
          <a:lstStyle>
            <a:lvl1pPr>
              <a:defRPr sz="1600">
                <a:solidFill>
                  <a:schemeClr val="bg1"/>
                </a:solidFill>
              </a:defRPr>
            </a:lvl1pPr>
          </a:lstStyle>
          <a:p>
            <a:fld id="{A91D0519-720E-4ADA-91BC-676BF810BE55}" type="slidenum">
              <a:rPr lang="en-IN" smtClean="0"/>
              <a:t>‹#›</a:t>
            </a:fld>
            <a:endParaRPr lang="en-IN" dirty="0"/>
          </a:p>
        </p:txBody>
      </p:sp>
      <p:pic>
        <p:nvPicPr>
          <p:cNvPr id="9" name="Picture 8" descr="1438366662511_Brillio_Logo_Colour.png">
            <a:extLst>
              <a:ext uri="{FF2B5EF4-FFF2-40B4-BE49-F238E27FC236}">
                <a16:creationId xmlns:a16="http://schemas.microsoft.com/office/drawing/2014/main" id="{C8BDA0E2-83C8-4777-B362-C0C5434F8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219" y="137105"/>
            <a:ext cx="721925" cy="413711"/>
          </a:xfrm>
          <a:prstGeom prst="rect">
            <a:avLst/>
          </a:prstGeom>
        </p:spPr>
      </p:pic>
      <p:sp>
        <p:nvSpPr>
          <p:cNvPr id="7" name="Rectangle 6">
            <a:extLst>
              <a:ext uri="{FF2B5EF4-FFF2-40B4-BE49-F238E27FC236}">
                <a16:creationId xmlns:a16="http://schemas.microsoft.com/office/drawing/2014/main" id="{86065095-BF97-459F-96D6-E26B431C9CA5}"/>
              </a:ext>
            </a:extLst>
          </p:cNvPr>
          <p:cNvSpPr/>
          <p:nvPr/>
        </p:nvSpPr>
        <p:spPr>
          <a:xfrm>
            <a:off x="5734314" y="1003280"/>
            <a:ext cx="757382" cy="64654"/>
          </a:xfrm>
          <a:prstGeom prst="rect">
            <a:avLst/>
          </a:prstGeom>
          <a:gradFill rotWithShape="0">
            <a:gsLst>
              <a:gs pos="0">
                <a:srgbClr val="4AE060"/>
              </a:gs>
              <a:gs pos="100000">
                <a:srgbClr val="3EA8CA"/>
              </a:gs>
            </a:gsLst>
            <a:lin ang="2700000"/>
          </a:gra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a:endParaRPr lang="en-US" sz="1600" dirty="0">
              <a:solidFill>
                <a:srgbClr val="FFFFFF"/>
              </a:solidFill>
              <a:latin typeface="Helvetica Light" pitchFamily="50" charset="0"/>
            </a:endParaRPr>
          </a:p>
        </p:txBody>
      </p:sp>
      <p:sp>
        <p:nvSpPr>
          <p:cNvPr id="2" name="Title 1">
            <a:extLst>
              <a:ext uri="{FF2B5EF4-FFF2-40B4-BE49-F238E27FC236}">
                <a16:creationId xmlns:a16="http://schemas.microsoft.com/office/drawing/2014/main" id="{6A8FAA5D-1615-47A1-876B-B16469A70A93}"/>
              </a:ext>
            </a:extLst>
          </p:cNvPr>
          <p:cNvSpPr>
            <a:spLocks noGrp="1"/>
          </p:cNvSpPr>
          <p:nvPr>
            <p:ph type="title" hasCustomPrompt="1"/>
          </p:nvPr>
        </p:nvSpPr>
        <p:spPr>
          <a:xfrm>
            <a:off x="756920" y="303342"/>
            <a:ext cx="10515600" cy="748245"/>
          </a:xfrm>
        </p:spPr>
        <p:txBody>
          <a:bodyPr>
            <a:normAutofit/>
          </a:bodyPr>
          <a:lstStyle>
            <a:lvl1pPr algn="ctr">
              <a:defRPr lang="en-US" sz="3200" b="1" kern="1200" dirty="0">
                <a:solidFill>
                  <a:schemeClr val="tx1"/>
                </a:solidFill>
                <a:latin typeface="+mn-lt"/>
                <a:ea typeface="+mn-ea"/>
                <a:cs typeface="+mn-cs"/>
              </a:defRPr>
            </a:lvl1pPr>
          </a:lstStyle>
          <a:p>
            <a:r>
              <a:rPr lang="en-US" dirty="0"/>
              <a:t>Click to edit title</a:t>
            </a:r>
          </a:p>
        </p:txBody>
      </p:sp>
    </p:spTree>
    <p:extLst>
      <p:ext uri="{BB962C8B-B14F-4D97-AF65-F5344CB8AC3E}">
        <p14:creationId xmlns:p14="http://schemas.microsoft.com/office/powerpoint/2010/main" val="270164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6166"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2119" y="2119"/>
                        <a:ext cx="2116" cy="2116"/>
                      </a:xfrm>
                      <a:prstGeom prst="rect">
                        <a:avLst/>
                      </a:prstGeom>
                    </p:spPr>
                  </p:pic>
                </p:oleObj>
              </mc:Fallback>
            </mc:AlternateContent>
          </a:graphicData>
        </a:graphic>
      </p:graphicFrame>
    </p:spTree>
    <p:extLst>
      <p:ext uri="{BB962C8B-B14F-4D97-AF65-F5344CB8AC3E}">
        <p14:creationId xmlns:p14="http://schemas.microsoft.com/office/powerpoint/2010/main" val="21796709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20488280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42490831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30983963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4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2915018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5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print"/>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25686307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6_Title Slideddd">
    <p:spTree>
      <p:nvGrpSpPr>
        <p:cNvPr id="1" name=""/>
        <p:cNvGrpSpPr/>
        <p:nvPr/>
      </p:nvGrpSpPr>
      <p:grpSpPr>
        <a:xfrm>
          <a:off x="0" y="0"/>
          <a:ext cx="0" cy="0"/>
          <a:chOff x="0" y="0"/>
          <a:chExt cx="0" cy="0"/>
        </a:xfrm>
      </p:grpSpPr>
      <p:pic>
        <p:nvPicPr>
          <p:cNvPr id="11" name="Picture 10" descr="55_Brillio Decks_PPT Template_16-9 (1).png"/>
          <p:cNvPicPr>
            <a:picLocks noChangeAspect="1"/>
          </p:cNvPicPr>
          <p:nvPr/>
        </p:nvPicPr>
        <p:blipFill>
          <a:blip r:embed="rId2" cstate="print"/>
          <a:stretch>
            <a:fillRect/>
          </a:stretch>
        </p:blipFill>
        <p:spPr>
          <a:xfrm>
            <a:off x="1805" y="0"/>
            <a:ext cx="12188391" cy="6858000"/>
          </a:xfrm>
          <a:prstGeom prst="rect">
            <a:avLst/>
          </a:prstGeom>
        </p:spPr>
      </p:pic>
      <p:cxnSp>
        <p:nvCxnSpPr>
          <p:cNvPr id="10" name="Straight Connector 9"/>
          <p:cNvCxnSpPr/>
          <p:nvPr/>
        </p:nvCxnSpPr>
        <p:spPr>
          <a:xfrm>
            <a:off x="673101" y="4089400"/>
            <a:ext cx="65913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4203" y="5941599"/>
            <a:ext cx="6007945" cy="656270"/>
          </a:xfrm>
          <a:prstGeom prst="rect">
            <a:avLst/>
          </a:prstGeom>
        </p:spPr>
        <p:txBody>
          <a:bodyPr wrap="square">
            <a:spAutoFit/>
          </a:bodyPr>
          <a:lstStyle/>
          <a:p>
            <a:pPr marL="0" marR="0">
              <a:spcBef>
                <a:spcPts val="0"/>
              </a:spcBef>
              <a:spcAft>
                <a:spcPts val="0"/>
              </a:spcAft>
            </a:pPr>
            <a:r>
              <a:rPr lang="en-US" sz="733" dirty="0">
                <a:solidFill>
                  <a:schemeClr val="tx2"/>
                </a:solidFill>
                <a:latin typeface="Arial "/>
                <a:ea typeface="Calibri" panose="020F0502020204030204" pitchFamily="34" charset="0"/>
                <a:cs typeface="Times New Roman" panose="02020603050405020304" pitchFamily="18" charset="0"/>
              </a:rPr>
              <a:t>© 2015 Brillio. Strictly private and confidential. No part of this document should be reproduced or distributed without the prior permission of Brillio. The Rights and the Intellectual Property Rights (including, but not limited to the copyright, patent and trademark) in this document, no matter in what media it resides, belongs to Brillio. No part of this document may be reproduced, transmitted, relied upon, and dealt with in any manner, downloaded or saved without the prior written permission of Brillio. Brillio believes the information in this document is accurate as on the date of its publication, however, such information is subject to change without notice.  </a:t>
            </a:r>
          </a:p>
        </p:txBody>
      </p:sp>
      <p:sp>
        <p:nvSpPr>
          <p:cNvPr id="19" name="Text Placeholder 18"/>
          <p:cNvSpPr>
            <a:spLocks noGrp="1"/>
          </p:cNvSpPr>
          <p:nvPr>
            <p:ph type="body" sz="quarter" idx="15" hasCustomPrompt="1"/>
          </p:nvPr>
        </p:nvSpPr>
        <p:spPr>
          <a:xfrm>
            <a:off x="557861" y="4121395"/>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smtClean="0">
                <a:solidFill>
                  <a:schemeClr val="accent2"/>
                </a:solidFill>
                <a:latin typeface="Arial "/>
                <a:ea typeface="+mn-ea"/>
                <a:cs typeface="+mn-cs"/>
              </a:defRPr>
            </a:lvl1pPr>
          </a:lstStyle>
          <a:p>
            <a:pPr lvl="0"/>
            <a:r>
              <a:rPr lang="en-US" dirty="0"/>
              <a:t>Date</a:t>
            </a:r>
            <a:endParaRPr lang="en-IN" dirty="0"/>
          </a:p>
        </p:txBody>
      </p:sp>
      <p:sp>
        <p:nvSpPr>
          <p:cNvPr id="21" name="Text Placeholder 20"/>
          <p:cNvSpPr>
            <a:spLocks noGrp="1"/>
          </p:cNvSpPr>
          <p:nvPr>
            <p:ph type="body" sz="quarter" idx="16" hasCustomPrompt="1"/>
          </p:nvPr>
        </p:nvSpPr>
        <p:spPr>
          <a:xfrm>
            <a:off x="557861" y="4485118"/>
            <a:ext cx="5826171" cy="369332"/>
          </a:xfrm>
          <a:prstGeom prst="rect">
            <a:avLst/>
          </a:prstGeom>
        </p:spPr>
        <p:txBody>
          <a:bodyPr wrap="square">
            <a:spAutoFit/>
          </a:bodyPr>
          <a:lstStyle>
            <a:lvl1pPr marL="0" indent="-457189" algn="l" defTabSz="914462" rtl="0" eaLnBrk="1" latinLnBrk="0" hangingPunct="1">
              <a:spcBef>
                <a:spcPct val="20000"/>
              </a:spcBef>
              <a:buFont typeface="Arial" pitchFamily="34" charset="0"/>
              <a:buNone/>
              <a:defRPr lang="en-IN" sz="2000" kern="1200" dirty="0">
                <a:solidFill>
                  <a:schemeClr val="bg1"/>
                </a:solidFill>
                <a:latin typeface="Arial "/>
                <a:ea typeface="+mn-ea"/>
                <a:cs typeface="+mn-cs"/>
              </a:defRPr>
            </a:lvl1pPr>
          </a:lstStyle>
          <a:p>
            <a:r>
              <a:rPr lang="en-IN" dirty="0"/>
              <a:t>Place</a:t>
            </a:r>
          </a:p>
        </p:txBody>
      </p:sp>
      <p:sp>
        <p:nvSpPr>
          <p:cNvPr id="12" name="Text Placeholder 20"/>
          <p:cNvSpPr>
            <a:spLocks noGrp="1"/>
          </p:cNvSpPr>
          <p:nvPr>
            <p:ph type="body" sz="quarter" idx="18" hasCustomPrompt="1"/>
          </p:nvPr>
        </p:nvSpPr>
        <p:spPr>
          <a:xfrm>
            <a:off x="545671" y="1713509"/>
            <a:ext cx="7266331" cy="1422612"/>
          </a:xfrm>
          <a:prstGeom prst="rect">
            <a:avLst/>
          </a:prstGeom>
        </p:spPr>
        <p:txBody>
          <a:bodyPr wrap="square" anchor="b">
            <a:spAutoFit/>
          </a:bodyPr>
          <a:lstStyle>
            <a:lvl1pPr marL="0" indent="-457189" algn="l" defTabSz="914462" rtl="0" eaLnBrk="1" latinLnBrk="0" hangingPunct="1">
              <a:lnSpc>
                <a:spcPts val="5067"/>
              </a:lnSpc>
              <a:spcBef>
                <a:spcPct val="20000"/>
              </a:spcBef>
              <a:buFont typeface="Arial" pitchFamily="34" charset="0"/>
              <a:buNone/>
              <a:defRPr lang="en-IN" sz="4800" b="1" kern="1200" dirty="0">
                <a:solidFill>
                  <a:schemeClr val="bg1"/>
                </a:solidFill>
                <a:latin typeface="Arial "/>
                <a:ea typeface="+mn-ea"/>
                <a:cs typeface="+mn-cs"/>
              </a:defRPr>
            </a:lvl1pPr>
          </a:lstStyle>
          <a:p>
            <a:r>
              <a:rPr lang="en-IN" dirty="0"/>
              <a:t>Main</a:t>
            </a:r>
            <a:br>
              <a:rPr lang="en-IN" dirty="0"/>
            </a:br>
            <a:r>
              <a:rPr lang="en-US" dirty="0"/>
              <a:t>Title</a:t>
            </a:r>
            <a:endParaRPr lang="en-IN" dirty="0"/>
          </a:p>
        </p:txBody>
      </p:sp>
      <p:sp>
        <p:nvSpPr>
          <p:cNvPr id="16" name="Text Placeholder 20"/>
          <p:cNvSpPr>
            <a:spLocks noGrp="1"/>
          </p:cNvSpPr>
          <p:nvPr>
            <p:ph type="body" sz="quarter" idx="20" hasCustomPrompt="1"/>
          </p:nvPr>
        </p:nvSpPr>
        <p:spPr>
          <a:xfrm>
            <a:off x="557861" y="3332989"/>
            <a:ext cx="7266331" cy="502702"/>
          </a:xfrm>
          <a:prstGeom prst="rect">
            <a:avLst/>
          </a:prstGeom>
        </p:spPr>
        <p:txBody>
          <a:bodyPr wrap="square" anchor="t">
            <a:spAutoFit/>
          </a:bodyPr>
          <a:lstStyle>
            <a:lvl1pPr marL="0" indent="-457189" algn="l" defTabSz="914462" rtl="0" eaLnBrk="1" latinLnBrk="0" hangingPunct="1">
              <a:lnSpc>
                <a:spcPts val="3200"/>
              </a:lnSpc>
              <a:spcBef>
                <a:spcPts val="800"/>
              </a:spcBef>
              <a:buFont typeface="Arial" pitchFamily="34" charset="0"/>
              <a:buNone/>
              <a:defRPr lang="en-IN" sz="3200" b="0" kern="1200" dirty="0">
                <a:solidFill>
                  <a:schemeClr val="bg1"/>
                </a:solidFill>
                <a:latin typeface="Arial "/>
                <a:ea typeface="+mn-ea"/>
                <a:cs typeface="+mn-cs"/>
              </a:defRPr>
            </a:lvl1pPr>
          </a:lstStyle>
          <a:p>
            <a:r>
              <a:rPr lang="en-IN" dirty="0"/>
              <a:t>Sub </a:t>
            </a:r>
            <a:r>
              <a:rPr lang="en-US" dirty="0"/>
              <a:t>Title</a:t>
            </a:r>
            <a:endParaRPr lang="en-IN" dirty="0"/>
          </a:p>
        </p:txBody>
      </p:sp>
    </p:spTree>
    <p:extLst>
      <p:ext uri="{BB962C8B-B14F-4D97-AF65-F5344CB8AC3E}">
        <p14:creationId xmlns:p14="http://schemas.microsoft.com/office/powerpoint/2010/main" val="42006392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60043A-FC7A-4AA1-97DE-721B19360FF2}"/>
              </a:ext>
            </a:extLst>
          </p:cNvPr>
          <p:cNvSpPr>
            <a:spLocks noGrp="1"/>
          </p:cNvSpPr>
          <p:nvPr>
            <p:ph type="dt" sz="half" idx="10"/>
          </p:nvPr>
        </p:nvSpPr>
        <p:spPr/>
        <p:txBody>
          <a:bodyPr/>
          <a:lstStyle/>
          <a:p>
            <a:fld id="{B43DAFA6-9A7D-4DCA-83B3-FCABC6E5ACED}" type="datetimeFigureOut">
              <a:rPr lang="en-IN" smtClean="0"/>
              <a:t>16-10-2020</a:t>
            </a:fld>
            <a:endParaRPr lang="en-IN" dirty="0"/>
          </a:p>
        </p:txBody>
      </p:sp>
      <p:sp>
        <p:nvSpPr>
          <p:cNvPr id="3" name="Footer Placeholder 2">
            <a:extLst>
              <a:ext uri="{FF2B5EF4-FFF2-40B4-BE49-F238E27FC236}">
                <a16:creationId xmlns:a16="http://schemas.microsoft.com/office/drawing/2014/main" id="{3DCE4AF9-9E2D-4752-B476-ED99B3478A8F}"/>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61F5ADEE-9EA0-4EF2-B890-DF56C9EDEA8E}"/>
              </a:ext>
            </a:extLst>
          </p:cNvPr>
          <p:cNvSpPr>
            <a:spLocks noGrp="1"/>
          </p:cNvSpPr>
          <p:nvPr>
            <p:ph type="sldNum" sz="quarter" idx="12"/>
          </p:nvPr>
        </p:nvSpPr>
        <p:spPr/>
        <p:txBody>
          <a:bodyPr/>
          <a:lstStyle/>
          <a:p>
            <a:fld id="{A91D0519-720E-4ADA-91BC-676BF810BE55}" type="slidenum">
              <a:rPr lang="en-IN" smtClean="0"/>
              <a:t>‹#›</a:t>
            </a:fld>
            <a:endParaRPr lang="en-IN" dirty="0"/>
          </a:p>
        </p:txBody>
      </p:sp>
      <p:sp>
        <p:nvSpPr>
          <p:cNvPr id="5" name="Rectangle 4">
            <a:extLst>
              <a:ext uri="{FF2B5EF4-FFF2-40B4-BE49-F238E27FC236}">
                <a16:creationId xmlns:a16="http://schemas.microsoft.com/office/drawing/2014/main" id="{C05BC99D-7790-4154-ACBB-4C5FA6AE7F43}"/>
              </a:ext>
            </a:extLst>
          </p:cNvPr>
          <p:cNvSpPr/>
          <p:nvPr/>
        </p:nvSpPr>
        <p:spPr>
          <a:xfrm>
            <a:off x="464461" y="429817"/>
            <a:ext cx="740228" cy="98315"/>
          </a:xfrm>
          <a:prstGeom prst="rect">
            <a:avLst/>
          </a:prstGeom>
          <a:gradFill flip="none" rotWithShape="1">
            <a:gsLst>
              <a:gs pos="0">
                <a:srgbClr val="00B050"/>
              </a:gs>
              <a:gs pos="50000">
                <a:srgbClr val="00B0F0"/>
              </a:gs>
              <a:gs pos="100000">
                <a:srgbClr val="0070C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26294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6898218" y="2204019"/>
            <a:ext cx="4688416" cy="3055031"/>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597521" y="1208315"/>
            <a:ext cx="5890365" cy="5046436"/>
          </a:xfrm>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597520" y="140511"/>
            <a:ext cx="10972801" cy="523092"/>
          </a:xfrm>
        </p:spPr>
        <p:txBody>
          <a:bodyPr/>
          <a:lstStyle>
            <a:lvl1pPr>
              <a:defRPr/>
            </a:lvl1pPr>
          </a:lstStyle>
          <a:p>
            <a:r>
              <a:rPr lang="en-US" dirty="0"/>
              <a:t>Vertical image with bullet points</a:t>
            </a:r>
            <a:endParaRPr lang="en-IN" dirty="0"/>
          </a:p>
        </p:txBody>
      </p:sp>
    </p:spTree>
    <p:extLst>
      <p:ext uri="{BB962C8B-B14F-4D97-AF65-F5344CB8AC3E}">
        <p14:creationId xmlns:p14="http://schemas.microsoft.com/office/powerpoint/2010/main" val="30160374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909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9" name="Picture 8" descr="55_Brillio Decks_PPT Template_16-9 (3).png"/>
          <p:cNvPicPr>
            <a:picLocks noChangeAspect="1"/>
          </p:cNvPicPr>
          <p:nvPr userDrawn="1"/>
        </p:nvPicPr>
        <p:blipFill>
          <a:blip r:embed="rId2" cstate="print"/>
          <a:stretch>
            <a:fillRect/>
          </a:stretch>
        </p:blipFill>
        <p:spPr>
          <a:xfrm>
            <a:off x="1805" y="0"/>
            <a:ext cx="12188391" cy="6858000"/>
          </a:xfrm>
          <a:prstGeom prst="rect">
            <a:avLst/>
          </a:prstGeom>
        </p:spPr>
      </p:pic>
      <p:pic>
        <p:nvPicPr>
          <p:cNvPr id="10" name="Picture 2" descr="C:\Work\Sagee\Brillio\PPT\55_Brillio Decks_PPT Template\logo.png"/>
          <p:cNvPicPr>
            <a:picLocks noChangeAspect="1" noChangeArrowheads="1"/>
          </p:cNvPicPr>
          <p:nvPr userDrawn="1"/>
        </p:nvPicPr>
        <p:blipFill>
          <a:blip r:embed="rId3" cstate="print">
            <a:lum/>
          </a:blip>
          <a:srcRect/>
          <a:stretch>
            <a:fillRect/>
          </a:stretch>
        </p:blipFill>
        <p:spPr bwMode="auto">
          <a:xfrm>
            <a:off x="11084560" y="6309321"/>
            <a:ext cx="904240" cy="358673"/>
          </a:xfrm>
          <a:prstGeom prst="rect">
            <a:avLst/>
          </a:prstGeom>
          <a:noFill/>
        </p:spPr>
      </p:pic>
      <p:sp>
        <p:nvSpPr>
          <p:cNvPr id="12" name="TextBox 11"/>
          <p:cNvSpPr txBox="1"/>
          <p:nvPr userDrawn="1"/>
        </p:nvSpPr>
        <p:spPr>
          <a:xfrm>
            <a:off x="11069243" y="6634281"/>
            <a:ext cx="968534" cy="194990"/>
          </a:xfrm>
          <a:prstGeom prst="rect">
            <a:avLst/>
          </a:prstGeom>
          <a:noFill/>
        </p:spPr>
        <p:txBody>
          <a:bodyPr wrap="none" rtlCol="0">
            <a:spAutoFit/>
          </a:bodyPr>
          <a:lstStyle/>
          <a:p>
            <a:pPr marL="0" indent="-457189" algn="r" defTabSz="914462" rtl="0" eaLnBrk="1" latinLnBrk="0" hangingPunct="1">
              <a:spcBef>
                <a:spcPct val="20000"/>
              </a:spcBef>
              <a:buFont typeface="Arial" pitchFamily="34" charset="0"/>
              <a:buNone/>
            </a:pPr>
            <a:r>
              <a:rPr lang="en-IN" sz="667" kern="1200" dirty="0">
                <a:solidFill>
                  <a:schemeClr val="bg2"/>
                </a:solidFill>
                <a:latin typeface="Arial "/>
                <a:ea typeface="+mn-ea"/>
                <a:cs typeface="+mn-cs"/>
              </a:rPr>
              <a:t>All Rights Reserved.</a:t>
            </a:r>
          </a:p>
        </p:txBody>
      </p:sp>
      <p:sp>
        <p:nvSpPr>
          <p:cNvPr id="2" name="Title 1"/>
          <p:cNvSpPr>
            <a:spLocks noGrp="1"/>
          </p:cNvSpPr>
          <p:nvPr>
            <p:ph type="title" hasCustomPrompt="1"/>
          </p:nvPr>
        </p:nvSpPr>
        <p:spPr>
          <a:xfrm>
            <a:off x="698500" y="37541"/>
            <a:ext cx="10972800" cy="1600439"/>
          </a:xfrm>
        </p:spPr>
        <p:txBody>
          <a:bodyPr anchor="t" anchorCtr="0"/>
          <a:lstStyle>
            <a:lvl1pPr>
              <a:defRPr/>
            </a:lvl1pPr>
          </a:lstStyle>
          <a:p>
            <a:r>
              <a:rPr lang="en-US" dirty="0"/>
              <a:t>Main</a:t>
            </a:r>
            <a:br>
              <a:rPr lang="en-US" dirty="0"/>
            </a:br>
            <a:r>
              <a:rPr lang="en-US" dirty="0"/>
              <a:t>Title</a:t>
            </a:r>
            <a:endParaRPr lang="en-IN" dirty="0"/>
          </a:p>
        </p:txBody>
      </p:sp>
      <p:sp>
        <p:nvSpPr>
          <p:cNvPr id="4" name="Footer Placeholder 3"/>
          <p:cNvSpPr>
            <a:spLocks noGrp="1"/>
          </p:cNvSpPr>
          <p:nvPr>
            <p:ph type="ftr" sz="quarter" idx="11"/>
          </p:nvPr>
        </p:nvSpPr>
        <p:spPr>
          <a:xfrm>
            <a:off x="754454" y="6356352"/>
            <a:ext cx="5725589" cy="365125"/>
          </a:xfrm>
        </p:spPr>
        <p:txBody>
          <a:bodyPr/>
          <a:lstStyle>
            <a:lvl1pPr algn="l">
              <a:defRPr sz="1200"/>
            </a:lvl1pPr>
          </a:lstStyle>
          <a:p>
            <a:endParaRPr lang="en-IN" dirty="0"/>
          </a:p>
        </p:txBody>
      </p:sp>
      <p:sp>
        <p:nvSpPr>
          <p:cNvPr id="11" name="Text Placeholder 10"/>
          <p:cNvSpPr>
            <a:spLocks noGrp="1"/>
          </p:cNvSpPr>
          <p:nvPr>
            <p:ph type="body" sz="quarter" idx="15"/>
          </p:nvPr>
        </p:nvSpPr>
        <p:spPr>
          <a:xfrm>
            <a:off x="719667" y="1700808"/>
            <a:ext cx="10272184" cy="4464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3" name="Slide Number Placeholder 5"/>
          <p:cNvSpPr txBox="1">
            <a:spLocks/>
          </p:cNvSpPr>
          <p:nvPr userDrawn="1"/>
        </p:nvSpPr>
        <p:spPr>
          <a:xfrm>
            <a:off x="6651445" y="6471559"/>
            <a:ext cx="187552" cy="184666"/>
          </a:xfrm>
          <a:prstGeom prst="rect">
            <a:avLst/>
          </a:prstGeom>
        </p:spPr>
        <p:txBody>
          <a:bodyPr vert="horz" wrap="none" lIns="0" tIns="0" rIns="0" bIns="0" rtlCol="0" anchor="ctr">
            <a:spAutoFit/>
          </a:bodyPr>
          <a:lstStyle>
            <a:defPPr>
              <a:defRPr lang="en-US"/>
            </a:defPPr>
            <a:lvl1pPr marL="0" algn="ctr" defTabSz="913649" rtl="0" eaLnBrk="1" latinLnBrk="0" hangingPunct="1">
              <a:defRPr sz="1000" i="0" kern="1200">
                <a:solidFill>
                  <a:schemeClr val="tx1">
                    <a:tint val="75000"/>
                  </a:schemeClr>
                </a:solidFill>
                <a:latin typeface="Calibri" pitchFamily="34" charset="0"/>
                <a:ea typeface="+mn-ea"/>
                <a:cs typeface="+mn-cs"/>
              </a:defRPr>
            </a:lvl1pPr>
            <a:lvl2pPr marL="456824" algn="l" defTabSz="913649" rtl="0" eaLnBrk="1" latinLnBrk="0" hangingPunct="1">
              <a:defRPr sz="1800" kern="1200">
                <a:solidFill>
                  <a:schemeClr val="tx1"/>
                </a:solidFill>
                <a:latin typeface="+mn-lt"/>
                <a:ea typeface="+mn-ea"/>
                <a:cs typeface="+mn-cs"/>
              </a:defRPr>
            </a:lvl2pPr>
            <a:lvl3pPr marL="913649" algn="l" defTabSz="913649" rtl="0" eaLnBrk="1" latinLnBrk="0" hangingPunct="1">
              <a:defRPr sz="1800" kern="1200">
                <a:solidFill>
                  <a:schemeClr val="tx1"/>
                </a:solidFill>
                <a:latin typeface="+mn-lt"/>
                <a:ea typeface="+mn-ea"/>
                <a:cs typeface="+mn-cs"/>
              </a:defRPr>
            </a:lvl3pPr>
            <a:lvl4pPr marL="1370474" algn="l" defTabSz="913649" rtl="0" eaLnBrk="1" latinLnBrk="0" hangingPunct="1">
              <a:defRPr sz="1800" kern="1200">
                <a:solidFill>
                  <a:schemeClr val="tx1"/>
                </a:solidFill>
                <a:latin typeface="+mn-lt"/>
                <a:ea typeface="+mn-ea"/>
                <a:cs typeface="+mn-cs"/>
              </a:defRPr>
            </a:lvl4pPr>
            <a:lvl5pPr marL="1827300" algn="l" defTabSz="913649" rtl="0" eaLnBrk="1" latinLnBrk="0" hangingPunct="1">
              <a:defRPr sz="1800" kern="1200">
                <a:solidFill>
                  <a:schemeClr val="tx1"/>
                </a:solidFill>
                <a:latin typeface="+mn-lt"/>
                <a:ea typeface="+mn-ea"/>
                <a:cs typeface="+mn-cs"/>
              </a:defRPr>
            </a:lvl5pPr>
            <a:lvl6pPr marL="2284124" algn="l" defTabSz="913649" rtl="0" eaLnBrk="1" latinLnBrk="0" hangingPunct="1">
              <a:defRPr sz="1800" kern="1200">
                <a:solidFill>
                  <a:schemeClr val="tx1"/>
                </a:solidFill>
                <a:latin typeface="+mn-lt"/>
                <a:ea typeface="+mn-ea"/>
                <a:cs typeface="+mn-cs"/>
              </a:defRPr>
            </a:lvl6pPr>
            <a:lvl7pPr marL="2740948" algn="l" defTabSz="913649" rtl="0" eaLnBrk="1" latinLnBrk="0" hangingPunct="1">
              <a:defRPr sz="1800" kern="1200">
                <a:solidFill>
                  <a:schemeClr val="tx1"/>
                </a:solidFill>
                <a:latin typeface="+mn-lt"/>
                <a:ea typeface="+mn-ea"/>
                <a:cs typeface="+mn-cs"/>
              </a:defRPr>
            </a:lvl7pPr>
            <a:lvl8pPr marL="3197772" algn="l" defTabSz="913649" rtl="0" eaLnBrk="1" latinLnBrk="0" hangingPunct="1">
              <a:defRPr sz="1800" kern="1200">
                <a:solidFill>
                  <a:schemeClr val="tx1"/>
                </a:solidFill>
                <a:latin typeface="+mn-lt"/>
                <a:ea typeface="+mn-ea"/>
                <a:cs typeface="+mn-cs"/>
              </a:defRPr>
            </a:lvl8pPr>
            <a:lvl9pPr marL="3654597" algn="l" defTabSz="913649" rtl="0" eaLnBrk="1" latinLnBrk="0" hangingPunct="1">
              <a:defRPr sz="1800" kern="1200">
                <a:solidFill>
                  <a:schemeClr val="tx1"/>
                </a:solidFill>
                <a:latin typeface="+mn-lt"/>
                <a:ea typeface="+mn-ea"/>
                <a:cs typeface="+mn-cs"/>
              </a:defRPr>
            </a:lvl9pPr>
          </a:lstStyle>
          <a:p>
            <a:pPr fontAlgn="auto">
              <a:spcBef>
                <a:spcPts val="0"/>
              </a:spcBef>
              <a:spcAft>
                <a:spcPts val="0"/>
              </a:spcAft>
            </a:pPr>
            <a:fld id="{01EBBE1D-0279-4EE6-83D9-8E5F1A878CC3}" type="slidenum">
              <a:rPr lang="en-IN" sz="1200" b="0" smtClean="0">
                <a:solidFill>
                  <a:schemeClr val="tx1">
                    <a:lumMod val="50000"/>
                    <a:lumOff val="50000"/>
                  </a:schemeClr>
                </a:solidFill>
                <a:latin typeface="Arial" panose="020B0604020202020204" pitchFamily="34" charset="0"/>
                <a:cs typeface="Arial" panose="020B0604020202020204" pitchFamily="34" charset="0"/>
              </a:rPr>
              <a:pPr fontAlgn="auto">
                <a:spcBef>
                  <a:spcPts val="0"/>
                </a:spcBef>
                <a:spcAft>
                  <a:spcPts val="0"/>
                </a:spcAft>
              </a:pPr>
              <a:t>‹#›</a:t>
            </a:fld>
            <a:endParaRPr lang="en-IN" sz="1200" b="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08303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7787"/>
            <a:ext cx="10515600" cy="1325563"/>
          </a:xfrm>
          <a:prstGeom prst="rect">
            <a:avLst/>
          </a:prstGeom>
        </p:spPr>
        <p:txBody>
          <a:bodyPr anchor="ctr"/>
          <a:lstStyle>
            <a:lvl1pPr>
              <a:defRPr>
                <a:solidFill>
                  <a:schemeClr val="bg1">
                    <a:lumMod val="95000"/>
                  </a:schemeClr>
                </a:solidFill>
                <a:latin typeface="+mj-lt"/>
              </a:defRPr>
            </a:lvl1pPr>
          </a:lstStyle>
          <a:p>
            <a:r>
              <a:rPr lang="en-US" dirty="0"/>
              <a:t>Click to edit Master title style</a:t>
            </a:r>
          </a:p>
        </p:txBody>
      </p:sp>
      <p:sp>
        <p:nvSpPr>
          <p:cNvPr id="8" name="Text Placeholder 7"/>
          <p:cNvSpPr>
            <a:spLocks noGrp="1"/>
          </p:cNvSpPr>
          <p:nvPr>
            <p:ph type="body" sz="quarter" idx="10" hasCustomPrompt="1"/>
          </p:nvPr>
        </p:nvSpPr>
        <p:spPr>
          <a:xfrm>
            <a:off x="2743201" y="3163888"/>
            <a:ext cx="6575425" cy="857251"/>
          </a:xfrm>
          <a:prstGeom prst="rect">
            <a:avLst/>
          </a:prstGeom>
        </p:spPr>
        <p:txBody>
          <a:bodyPr anchor="ctr"/>
          <a:lstStyle>
            <a:lvl1pPr>
              <a:defRPr sz="4400" b="1" baseline="0">
                <a:solidFill>
                  <a:srgbClr val="AAE132"/>
                </a:solidFill>
                <a:latin typeface="+mj-lt"/>
              </a:defRPr>
            </a:lvl1pPr>
          </a:lstStyle>
          <a:p>
            <a:pPr lvl="0"/>
            <a:r>
              <a:rPr lang="en-US" dirty="0"/>
              <a:t>Sub-Level Heading</a:t>
            </a:r>
          </a:p>
        </p:txBody>
      </p:sp>
    </p:spTree>
    <p:extLst>
      <p:ext uri="{BB962C8B-B14F-4D97-AF65-F5344CB8AC3E}">
        <p14:creationId xmlns:p14="http://schemas.microsoft.com/office/powerpoint/2010/main" val="11106064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8" name="Picture 7" descr="55_Brillio Decks_PPT Template_16-9 (3).png"/>
          <p:cNvPicPr>
            <a:picLocks noChangeAspect="1"/>
          </p:cNvPicPr>
          <p:nvPr userDrawn="1"/>
        </p:nvPicPr>
        <p:blipFill>
          <a:blip r:embed="rId2" cstate="print"/>
          <a:stretch>
            <a:fillRect/>
          </a:stretch>
        </p:blipFill>
        <p:spPr>
          <a:xfrm>
            <a:off x="1805" y="0"/>
            <a:ext cx="12188391" cy="6858000"/>
          </a:xfrm>
          <a:prstGeom prst="rect">
            <a:avLst/>
          </a:prstGeom>
        </p:spPr>
      </p:pic>
      <p:sp>
        <p:nvSpPr>
          <p:cNvPr id="9" name="Text Placeholder 9"/>
          <p:cNvSpPr>
            <a:spLocks noGrp="1"/>
          </p:cNvSpPr>
          <p:nvPr>
            <p:ph type="body" sz="quarter" idx="13"/>
          </p:nvPr>
        </p:nvSpPr>
        <p:spPr>
          <a:xfrm>
            <a:off x="742949" y="1676400"/>
            <a:ext cx="10249595" cy="1649683"/>
          </a:xfrm>
        </p:spPr>
        <p:txBody>
          <a:bodyPr wrap="square">
            <a:spAutoFit/>
          </a:bodyPr>
          <a:lstStyle>
            <a:lvl1pPr>
              <a:defRPr sz="3200">
                <a:solidFill>
                  <a:schemeClr val="tx2"/>
                </a:solidFill>
              </a:defRPr>
            </a:lvl1pPr>
            <a:lvl2pPr>
              <a:defRPr sz="1867">
                <a:solidFill>
                  <a:schemeClr val="tx2"/>
                </a:solidFill>
              </a:defRPr>
            </a:lvl2pPr>
            <a:lvl3pPr>
              <a:buFont typeface="Calibri" pitchFamily="34" charset="0"/>
              <a:buChar char="&gt;"/>
              <a:defRPr sz="1867">
                <a:solidFill>
                  <a:schemeClr val="tx2"/>
                </a:solidFill>
              </a:defRPr>
            </a:lvl3pPr>
            <a:lvl4pPr>
              <a:buFont typeface="Wingdings" pitchFamily="2" charset="2"/>
              <a:buChar char="§"/>
              <a:defRPr sz="1867">
                <a:solidFill>
                  <a:schemeClr val="tx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p:cNvSpPr>
            <a:spLocks noGrp="1"/>
          </p:cNvSpPr>
          <p:nvPr>
            <p:ph type="ftr" sz="quarter" idx="11"/>
          </p:nvPr>
        </p:nvSpPr>
        <p:spPr>
          <a:xfrm>
            <a:off x="754454" y="6356351"/>
            <a:ext cx="5725589" cy="365125"/>
          </a:xfrm>
        </p:spPr>
        <p:txBody>
          <a:bodyPr/>
          <a:lstStyle>
            <a:lvl1pPr algn="l">
              <a:defRPr sz="1200">
                <a:solidFill>
                  <a:schemeClr val="tx2"/>
                </a:solidFill>
              </a:defRPr>
            </a:lvl1pPr>
          </a:lstStyle>
          <a:p>
            <a:endParaRPr lang="en-IN" dirty="0"/>
          </a:p>
        </p:txBody>
      </p:sp>
      <p:sp>
        <p:nvSpPr>
          <p:cNvPr id="6" name="Slide Number Placeholder 5"/>
          <p:cNvSpPr>
            <a:spLocks noGrp="1"/>
          </p:cNvSpPr>
          <p:nvPr>
            <p:ph type="sldNum" sz="quarter" idx="12"/>
          </p:nvPr>
        </p:nvSpPr>
        <p:spPr>
          <a:xfrm>
            <a:off x="6480043" y="6356351"/>
            <a:ext cx="530357" cy="365125"/>
          </a:xfrm>
        </p:spPr>
        <p:txBody>
          <a:bodyPr/>
          <a:lstStyle>
            <a:lvl1pPr algn="r">
              <a:defRPr sz="1200">
                <a:solidFill>
                  <a:schemeClr val="tx2"/>
                </a:solidFill>
              </a:defRPr>
            </a:lvl1pPr>
          </a:lstStyle>
          <a:p>
            <a:fld id="{34682E68-0D98-40C8-B119-B00B3E3639EE}" type="slidenum">
              <a:rPr lang="en-IN" smtClean="0"/>
              <a:pPr/>
              <a:t>‹#›</a:t>
            </a:fld>
            <a:endParaRPr lang="en-IN" dirty="0"/>
          </a:p>
        </p:txBody>
      </p:sp>
      <p:sp>
        <p:nvSpPr>
          <p:cNvPr id="16" name="Text Placeholder 15"/>
          <p:cNvSpPr>
            <a:spLocks noGrp="1"/>
          </p:cNvSpPr>
          <p:nvPr>
            <p:ph type="body" sz="quarter" idx="14" hasCustomPrompt="1"/>
          </p:nvPr>
        </p:nvSpPr>
        <p:spPr>
          <a:xfrm>
            <a:off x="709243" y="240328"/>
            <a:ext cx="11147397" cy="1195199"/>
          </a:xfrm>
        </p:spPr>
        <p:txBody>
          <a:bodyPr wrap="square">
            <a:spAutoFit/>
          </a:bodyPr>
          <a:lstStyle>
            <a:lvl1pPr>
              <a:buNone/>
              <a:defRPr kumimoji="0" lang="en-IN" sz="4800" b="0" i="0" u="none" strike="noStrike" kern="1200" cap="none" spc="0" normalizeH="0" baseline="0" noProof="0" dirty="0" smtClean="0">
                <a:ln>
                  <a:noFill/>
                </a:ln>
                <a:solidFill>
                  <a:srgbClr val="00AF9B"/>
                </a:solidFill>
                <a:effectLst/>
                <a:uLnTx/>
                <a:uFillTx/>
                <a:latin typeface="+mj-lt"/>
                <a:ea typeface="+mj-ea"/>
                <a:cs typeface="+mj-cs"/>
              </a:defRPr>
            </a:lvl1pPr>
          </a:lstStyle>
          <a:p>
            <a:pPr marL="0" marR="0" lvl="0" indent="0" algn="l" defTabSz="1219170" rtl="0" eaLnBrk="1" fontAlgn="auto" latinLnBrk="0" hangingPunct="1">
              <a:lnSpc>
                <a:spcPts val="4267"/>
              </a:lnSpc>
              <a:spcBef>
                <a:spcPct val="0"/>
              </a:spcBef>
              <a:spcAft>
                <a:spcPts val="0"/>
              </a:spcAft>
              <a:buClrTx/>
              <a:buSzTx/>
              <a:buFontTx/>
              <a:buNone/>
              <a:tabLst/>
              <a:defRPr/>
            </a:pPr>
            <a:r>
              <a:rPr lang="en-US" dirty="0"/>
              <a:t>Main </a:t>
            </a:r>
          </a:p>
          <a:p>
            <a:pPr marL="0" marR="0" lvl="0" indent="0" algn="l" defTabSz="1219170" rtl="0" eaLnBrk="1" fontAlgn="auto" latinLnBrk="0" hangingPunct="1">
              <a:lnSpc>
                <a:spcPts val="4267"/>
              </a:lnSpc>
              <a:spcBef>
                <a:spcPct val="0"/>
              </a:spcBef>
              <a:spcAft>
                <a:spcPts val="0"/>
              </a:spcAft>
              <a:buClrTx/>
              <a:buSzTx/>
              <a:buFontTx/>
              <a:buNone/>
              <a:tabLst/>
              <a:defRPr/>
            </a:pPr>
            <a:r>
              <a:rPr lang="en-US" dirty="0"/>
              <a:t>Title</a:t>
            </a:r>
            <a:endParaRPr lang="en-IN" dirty="0"/>
          </a:p>
        </p:txBody>
      </p:sp>
      <p:pic>
        <p:nvPicPr>
          <p:cNvPr id="10" name="Picture 2" descr="C:\Work\Sagee\Brillio\PPT\55_Brillio Decks_PPT Template\logo.png"/>
          <p:cNvPicPr>
            <a:picLocks noChangeAspect="1" noChangeArrowheads="1"/>
          </p:cNvPicPr>
          <p:nvPr userDrawn="1"/>
        </p:nvPicPr>
        <p:blipFill>
          <a:blip r:embed="rId3" cstate="print">
            <a:lum/>
          </a:blip>
          <a:srcRect/>
          <a:stretch>
            <a:fillRect/>
          </a:stretch>
        </p:blipFill>
        <p:spPr bwMode="auto">
          <a:xfrm>
            <a:off x="11084560" y="6309321"/>
            <a:ext cx="904240" cy="358673"/>
          </a:xfrm>
          <a:prstGeom prst="rect">
            <a:avLst/>
          </a:prstGeom>
          <a:noFill/>
        </p:spPr>
      </p:pic>
      <p:sp>
        <p:nvSpPr>
          <p:cNvPr id="12" name="TextBox 11"/>
          <p:cNvSpPr txBox="1"/>
          <p:nvPr userDrawn="1"/>
        </p:nvSpPr>
        <p:spPr>
          <a:xfrm>
            <a:off x="11168629" y="6634281"/>
            <a:ext cx="869148" cy="194990"/>
          </a:xfrm>
          <a:prstGeom prst="rect">
            <a:avLst/>
          </a:prstGeom>
          <a:noFill/>
        </p:spPr>
        <p:txBody>
          <a:bodyPr wrap="none" rtlCol="0">
            <a:spAutoFit/>
          </a:bodyPr>
          <a:lstStyle/>
          <a:p>
            <a:pPr marL="0" indent="-457189" algn="r" defTabSz="914462" rtl="0" eaLnBrk="1" latinLnBrk="0" hangingPunct="1">
              <a:spcBef>
                <a:spcPct val="20000"/>
              </a:spcBef>
              <a:buFont typeface="Arial" pitchFamily="34" charset="0"/>
              <a:buNone/>
            </a:pPr>
            <a:r>
              <a:rPr lang="en-IN" sz="667" kern="1200" dirty="0">
                <a:solidFill>
                  <a:schemeClr val="bg2"/>
                </a:solidFill>
                <a:latin typeface="+mj-lt"/>
                <a:ea typeface="+mn-ea"/>
                <a:cs typeface="+mn-cs"/>
              </a:rPr>
              <a:t>All Rights Reserved.</a:t>
            </a:r>
          </a:p>
        </p:txBody>
      </p:sp>
    </p:spTree>
    <p:extLst>
      <p:ext uri="{BB962C8B-B14F-4D97-AF65-F5344CB8AC3E}">
        <p14:creationId xmlns:p14="http://schemas.microsoft.com/office/powerpoint/2010/main" val="3999682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2411897" cy="69397"/>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1899600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7583F5-C143-4E05-84CA-59EDFD4A777C}"/>
              </a:ext>
            </a:extLst>
          </p:cNvPr>
          <p:cNvSpPr/>
          <p:nvPr userDrawn="1"/>
        </p:nvSpPr>
        <p:spPr>
          <a:xfrm>
            <a:off x="-14729" y="182308"/>
            <a:ext cx="224621" cy="888753"/>
          </a:xfrm>
          <a:prstGeom prst="rect">
            <a:avLst/>
          </a:prstGeom>
          <a:solidFill>
            <a:srgbClr val="AAE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8">
            <a:extLst>
              <a:ext uri="{FF2B5EF4-FFF2-40B4-BE49-F238E27FC236}">
                <a16:creationId xmlns:a16="http://schemas.microsoft.com/office/drawing/2014/main" id="{FD586AE2-CC14-44FD-B1F2-19854D2FFE23}"/>
              </a:ext>
            </a:extLst>
          </p:cNvPr>
          <p:cNvSpPr>
            <a:spLocks noGrp="1"/>
          </p:cNvSpPr>
          <p:nvPr>
            <p:ph type="title"/>
          </p:nvPr>
        </p:nvSpPr>
        <p:spPr>
          <a:xfrm>
            <a:off x="201322" y="267956"/>
            <a:ext cx="11990679" cy="717453"/>
          </a:xfrm>
          <a:prstGeom prst="rect">
            <a:avLst/>
          </a:prstGeom>
        </p:spPr>
        <p:txBody>
          <a:bodyPr anchor="ctr"/>
          <a:lstStyle>
            <a:lvl1pPr>
              <a:defRPr sz="4800">
                <a:solidFill>
                  <a:srgbClr val="58595B"/>
                </a:solidFill>
              </a:defRPr>
            </a:lvl1pPr>
          </a:lstStyle>
          <a:p>
            <a:r>
              <a:rPr lang="en-US" dirty="0"/>
              <a:t>Click to edit Master title style</a:t>
            </a:r>
          </a:p>
        </p:txBody>
      </p:sp>
    </p:spTree>
    <p:extLst>
      <p:ext uri="{BB962C8B-B14F-4D97-AF65-F5344CB8AC3E}">
        <p14:creationId xmlns:p14="http://schemas.microsoft.com/office/powerpoint/2010/main" val="1464528480"/>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theme" Target="../theme/theme2.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1" name="Picture 2" descr="Image result for Brillio logo">
            <a:extLst>
              <a:ext uri="{FF2B5EF4-FFF2-40B4-BE49-F238E27FC236}">
                <a16:creationId xmlns:a16="http://schemas.microsoft.com/office/drawing/2014/main" id="{D81CDAC3-D59D-49B6-A5E1-502A3A24CBB0}"/>
              </a:ext>
            </a:extLst>
          </p:cNvPr>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10707329" y="6426000"/>
            <a:ext cx="828697" cy="34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713" r:id="rId3"/>
    <p:sldLayoutId id="2147483657" r:id="rId4"/>
    <p:sldLayoutId id="2147483658" r:id="rId5"/>
    <p:sldLayoutId id="2147483659" r:id="rId6"/>
    <p:sldLayoutId id="2147483711" r:id="rId7"/>
    <p:sldLayoutId id="2147483712" r:id="rId8"/>
    <p:sldLayoutId id="2147483714" r:id="rId9"/>
    <p:sldLayoutId id="2147483715" r:id="rId10"/>
    <p:sldLayoutId id="2147483716" r:id="rId11"/>
    <p:sldLayoutId id="2147483717" r:id="rId12"/>
    <p:sldLayoutId id="2147483650" r:id="rId13"/>
    <p:sldLayoutId id="2147483652" r:id="rId14"/>
    <p:sldLayoutId id="2147483653" r:id="rId15"/>
    <p:sldLayoutId id="2147483718" r:id="rId16"/>
    <p:sldLayoutId id="2147483719" r:id="rId17"/>
    <p:sldLayoutId id="2147483720" r:id="rId18"/>
    <p:sldLayoutId id="2147483721" r:id="rId19"/>
    <p:sldLayoutId id="2147483654" r:id="rId20"/>
    <p:sldLayoutId id="2147483727" r:id="rId21"/>
    <p:sldLayoutId id="2147483655" r:id="rId22"/>
    <p:sldLayoutId id="2147483722" r:id="rId23"/>
    <p:sldLayoutId id="2147483723" r:id="rId24"/>
    <p:sldLayoutId id="2147483724" r:id="rId25"/>
    <p:sldLayoutId id="2147483725" r:id="rId26"/>
    <p:sldLayoutId id="2147483726" r:id="rId27"/>
    <p:sldLayoutId id="2147483728" r:id="rId28"/>
    <p:sldLayoutId id="2147483729" r:id="rId29"/>
    <p:sldLayoutId id="2147483730" r:id="rId30"/>
    <p:sldLayoutId id="2147483731" r:id="rId31"/>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74F7C-C36F-4BEC-B326-A8557FC02F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8BC7A9-C671-41F3-A812-B2ED9EF41B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3F55C-A280-4AA3-B270-CFC9E68F8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DAFA6-9A7D-4DCA-83B3-FCABC6E5ACED}" type="datetimeFigureOut">
              <a:rPr lang="en-IN" smtClean="0"/>
              <a:t>16-10-2020</a:t>
            </a:fld>
            <a:endParaRPr lang="en-IN" dirty="0"/>
          </a:p>
        </p:txBody>
      </p:sp>
      <p:sp>
        <p:nvSpPr>
          <p:cNvPr id="5" name="Footer Placeholder 4">
            <a:extLst>
              <a:ext uri="{FF2B5EF4-FFF2-40B4-BE49-F238E27FC236}">
                <a16:creationId xmlns:a16="http://schemas.microsoft.com/office/drawing/2014/main" id="{72A1C1DB-3960-4787-A1E3-986A64C93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D9FFDA1D-A11C-4ADC-9786-7EADCEE3EA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D0519-720E-4ADA-91BC-676BF810BE55}" type="slidenum">
              <a:rPr lang="en-IN" smtClean="0"/>
              <a:t>‹#›</a:t>
            </a:fld>
            <a:endParaRPr lang="en-IN" dirty="0"/>
          </a:p>
        </p:txBody>
      </p:sp>
    </p:spTree>
    <p:extLst>
      <p:ext uri="{BB962C8B-B14F-4D97-AF65-F5344CB8AC3E}">
        <p14:creationId xmlns:p14="http://schemas.microsoft.com/office/powerpoint/2010/main" val="2350621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10" r:id="rId48"/>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6.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548328" y="4234913"/>
            <a:ext cx="9643672" cy="580921"/>
          </a:xfrm>
          <a:effectLst>
            <a:glow rad="228600">
              <a:schemeClr val="accent3">
                <a:satMod val="175000"/>
                <a:alpha val="40000"/>
              </a:schemeClr>
            </a:glow>
          </a:effectLst>
        </p:spPr>
        <p:txBody>
          <a:bodyPr/>
          <a:lstStyle/>
          <a:p>
            <a:r>
              <a:rPr lang="en-US" sz="2800" b="1" dirty="0"/>
              <a:t>			August 2020</a:t>
            </a:r>
          </a:p>
        </p:txBody>
      </p:sp>
      <p:pic>
        <p:nvPicPr>
          <p:cNvPr id="5" name="Picture 4" descr="A picture containing drawing&#10;&#10;Description automatically generated">
            <a:extLst>
              <a:ext uri="{FF2B5EF4-FFF2-40B4-BE49-F238E27FC236}">
                <a16:creationId xmlns:a16="http://schemas.microsoft.com/office/drawing/2014/main" id="{9861849F-C18E-4528-AB0B-F8B5C4A892F8}"/>
              </a:ext>
            </a:extLst>
          </p:cNvPr>
          <p:cNvPicPr>
            <a:picLocks noChangeAspect="1"/>
          </p:cNvPicPr>
          <p:nvPr/>
        </p:nvPicPr>
        <p:blipFill>
          <a:blip r:embed="rId2"/>
          <a:stretch>
            <a:fillRect/>
          </a:stretch>
        </p:blipFill>
        <p:spPr>
          <a:xfrm>
            <a:off x="9163284" y="453027"/>
            <a:ext cx="3324225" cy="1905000"/>
          </a:xfrm>
          <a:prstGeom prst="rect">
            <a:avLst/>
          </a:prstGeom>
        </p:spPr>
      </p:pic>
      <p:sp>
        <p:nvSpPr>
          <p:cNvPr id="6" name="Picture Placeholder 5">
            <a:extLst>
              <a:ext uri="{FF2B5EF4-FFF2-40B4-BE49-F238E27FC236}">
                <a16:creationId xmlns:a16="http://schemas.microsoft.com/office/drawing/2014/main" id="{91B0EF14-9A00-49EA-BBA7-A7E620C462E1}"/>
              </a:ext>
            </a:extLst>
          </p:cNvPr>
          <p:cNvSpPr>
            <a:spLocks noGrp="1"/>
          </p:cNvSpPr>
          <p:nvPr>
            <p:ph type="pic" sz="quarter" idx="10"/>
          </p:nvPr>
        </p:nvSpPr>
        <p:spPr>
          <a:xfrm>
            <a:off x="0" y="0"/>
            <a:ext cx="8665698" cy="6804025"/>
          </a:xfrm>
        </p:spPr>
      </p:sp>
      <p:pic>
        <p:nvPicPr>
          <p:cNvPr id="8" name="Picture 7">
            <a:extLst>
              <a:ext uri="{FF2B5EF4-FFF2-40B4-BE49-F238E27FC236}">
                <a16:creationId xmlns:a16="http://schemas.microsoft.com/office/drawing/2014/main" id="{FB95BDFF-9CD9-48BC-BDB6-3BD0720D7D34}"/>
              </a:ext>
            </a:extLst>
          </p:cNvPr>
          <p:cNvPicPr>
            <a:picLocks noChangeAspect="1"/>
          </p:cNvPicPr>
          <p:nvPr/>
        </p:nvPicPr>
        <p:blipFill>
          <a:blip r:embed="rId3"/>
          <a:stretch>
            <a:fillRect/>
          </a:stretch>
        </p:blipFill>
        <p:spPr>
          <a:xfrm>
            <a:off x="0" y="-43397"/>
            <a:ext cx="8665698" cy="6804025"/>
          </a:xfrm>
          <a:prstGeom prst="rect">
            <a:avLst/>
          </a:prstGeo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548328" y="2973618"/>
            <a:ext cx="9643672" cy="1261295"/>
          </a:xfrm>
          <a:effectLst>
            <a:glow rad="101600">
              <a:schemeClr val="accent4">
                <a:satMod val="175000"/>
                <a:alpha val="40000"/>
              </a:schemeClr>
            </a:glow>
          </a:effectLst>
        </p:spPr>
        <p:txBody>
          <a:bodyPr/>
          <a:lstStyle/>
          <a:p>
            <a:r>
              <a:rPr lang="en-US" sz="4000" dirty="0"/>
              <a:t>Lowe’s Integration Process automation Case Study</a:t>
            </a:r>
          </a:p>
        </p:txBody>
      </p:sp>
    </p:spTree>
    <p:extLst>
      <p:ext uri="{BB962C8B-B14F-4D97-AF65-F5344CB8AC3E}">
        <p14:creationId xmlns:p14="http://schemas.microsoft.com/office/powerpoint/2010/main" val="1983843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10</a:t>
            </a:fld>
            <a:endParaRPr lang="en-US" noProof="0" dirty="0"/>
          </a:p>
        </p:txBody>
      </p:sp>
      <p:sp>
        <p:nvSpPr>
          <p:cNvPr id="4" name="Title 1">
            <a:extLst>
              <a:ext uri="{FF2B5EF4-FFF2-40B4-BE49-F238E27FC236}">
                <a16:creationId xmlns:a16="http://schemas.microsoft.com/office/drawing/2014/main" id="{F591B0D4-D504-4524-B516-1BC8BF9F3CBF}"/>
              </a:ext>
            </a:extLst>
          </p:cNvPr>
          <p:cNvSpPr>
            <a:spLocks noGrp="1"/>
          </p:cNvSpPr>
          <p:nvPr>
            <p:ph type="title"/>
          </p:nvPr>
        </p:nvSpPr>
        <p:spPr>
          <a:xfrm>
            <a:off x="251188" y="245505"/>
            <a:ext cx="3068787" cy="577781"/>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Lessons Learnt:</a:t>
            </a:r>
          </a:p>
        </p:txBody>
      </p:sp>
      <p:graphicFrame>
        <p:nvGraphicFramePr>
          <p:cNvPr id="5" name="Content Placeholder 2">
            <a:extLst>
              <a:ext uri="{FF2B5EF4-FFF2-40B4-BE49-F238E27FC236}">
                <a16:creationId xmlns:a16="http://schemas.microsoft.com/office/drawing/2014/main" id="{7166DD9F-1112-491D-9B8E-50737A33FFD6}"/>
              </a:ext>
            </a:extLst>
          </p:cNvPr>
          <p:cNvGraphicFramePr>
            <a:graphicFrameLocks/>
          </p:cNvGraphicFramePr>
          <p:nvPr>
            <p:extLst>
              <p:ext uri="{D42A27DB-BD31-4B8C-83A1-F6EECF244321}">
                <p14:modId xmlns:p14="http://schemas.microsoft.com/office/powerpoint/2010/main" val="812386563"/>
              </p:ext>
            </p:extLst>
          </p:nvPr>
        </p:nvGraphicFramePr>
        <p:xfrm>
          <a:off x="1237064" y="534395"/>
          <a:ext cx="10171833" cy="5843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11C45F4-1211-44F1-99B2-129E99CE7BA9}"/>
              </a:ext>
            </a:extLst>
          </p:cNvPr>
          <p:cNvSpPr txBox="1"/>
          <p:nvPr/>
        </p:nvSpPr>
        <p:spPr>
          <a:xfrm>
            <a:off x="2430671" y="3097227"/>
            <a:ext cx="8978226" cy="923330"/>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We should take care of aggregate exception while killing the existing processes before starting </a:t>
            </a:r>
            <a:r>
              <a:rPr lang="en-US" dirty="0" err="1">
                <a:latin typeface="Calibri" panose="020F0502020204030204" pitchFamily="34" charset="0"/>
                <a:cs typeface="Calibri" panose="020F0502020204030204" pitchFamily="34" charset="0"/>
              </a:rPr>
              <a:t>lowe’s</a:t>
            </a:r>
            <a:r>
              <a:rPr lang="en-US" dirty="0">
                <a:latin typeface="Calibri" panose="020F0502020204030204" pitchFamily="34" charset="0"/>
                <a:cs typeface="Calibri" panose="020F0502020204030204" pitchFamily="34" charset="0"/>
              </a:rPr>
              <a:t> integration process.</a:t>
            </a:r>
          </a:p>
          <a:p>
            <a:pPr algn="just"/>
            <a:endParaRPr lang="en-US" dirty="0"/>
          </a:p>
        </p:txBody>
      </p:sp>
      <p:sp>
        <p:nvSpPr>
          <p:cNvPr id="9" name="TextBox 8">
            <a:extLst>
              <a:ext uri="{FF2B5EF4-FFF2-40B4-BE49-F238E27FC236}">
                <a16:creationId xmlns:a16="http://schemas.microsoft.com/office/drawing/2014/main" id="{E24D54AB-E3BA-47B4-8F54-608B492CCD3E}"/>
              </a:ext>
            </a:extLst>
          </p:cNvPr>
          <p:cNvSpPr txBox="1"/>
          <p:nvPr/>
        </p:nvSpPr>
        <p:spPr>
          <a:xfrm>
            <a:off x="2549799" y="5124136"/>
            <a:ext cx="8795346" cy="646331"/>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The process should be analyzed from all angles to do exception handling.</a:t>
            </a:r>
          </a:p>
          <a:p>
            <a:pPr algn="just"/>
            <a:endParaRPr lang="en-US" dirty="0"/>
          </a:p>
        </p:txBody>
      </p:sp>
      <p:sp>
        <p:nvSpPr>
          <p:cNvPr id="10" name="TextBox 9">
            <a:extLst>
              <a:ext uri="{FF2B5EF4-FFF2-40B4-BE49-F238E27FC236}">
                <a16:creationId xmlns:a16="http://schemas.microsoft.com/office/drawing/2014/main" id="{933E8265-64F1-4391-988C-21B4382DD170}"/>
              </a:ext>
            </a:extLst>
          </p:cNvPr>
          <p:cNvSpPr txBox="1"/>
          <p:nvPr/>
        </p:nvSpPr>
        <p:spPr>
          <a:xfrm>
            <a:off x="2430672" y="1205817"/>
            <a:ext cx="7089913"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requirement gathering should be done properly.</a:t>
            </a:r>
          </a:p>
          <a:p>
            <a:endParaRPr lang="en-US" dirty="0"/>
          </a:p>
        </p:txBody>
      </p:sp>
    </p:spTree>
    <p:extLst>
      <p:ext uri="{BB962C8B-B14F-4D97-AF65-F5344CB8AC3E}">
        <p14:creationId xmlns:p14="http://schemas.microsoft.com/office/powerpoint/2010/main" val="2925381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11</a:t>
            </a:fld>
            <a:endParaRPr lang="en-US" noProof="0" dirty="0"/>
          </a:p>
        </p:txBody>
      </p:sp>
      <p:sp>
        <p:nvSpPr>
          <p:cNvPr id="4" name="Title 1">
            <a:extLst>
              <a:ext uri="{FF2B5EF4-FFF2-40B4-BE49-F238E27FC236}">
                <a16:creationId xmlns:a16="http://schemas.microsoft.com/office/drawing/2014/main" id="{A89D757E-3DB9-4F7E-A6D8-4CEF66683D3A}"/>
              </a:ext>
            </a:extLst>
          </p:cNvPr>
          <p:cNvSpPr>
            <a:spLocks noGrp="1"/>
          </p:cNvSpPr>
          <p:nvPr>
            <p:ph type="title"/>
          </p:nvPr>
        </p:nvSpPr>
        <p:spPr>
          <a:xfrm>
            <a:off x="213100" y="211016"/>
            <a:ext cx="2051798" cy="431409"/>
          </a:xfrm>
        </p:spPr>
        <p:txBody>
          <a:bodyPr vert="horz" lIns="0" tIns="0" rIns="0" bIns="0" rtlCol="0" anchor="t">
            <a:normAutofit/>
          </a:bodyPr>
          <a:lstStyle/>
          <a:p>
            <a:r>
              <a:rPr lang="en-US" sz="2800" b="1" u="sng">
                <a:solidFill>
                  <a:schemeClr val="accent3">
                    <a:lumMod val="75000"/>
                  </a:schemeClr>
                </a:solidFill>
                <a:latin typeface="Calibri" panose="020F0502020204030204" pitchFamily="34" charset="0"/>
                <a:cs typeface="Calibri" panose="020F0502020204030204" pitchFamily="34" charset="0"/>
              </a:rPr>
              <a:t>Benefits:</a:t>
            </a:r>
            <a:endParaRPr lang="en-US" sz="2800" b="1" u="sng" dirty="0">
              <a:solidFill>
                <a:schemeClr val="accent3">
                  <a:lumMod val="75000"/>
                </a:schemeClr>
              </a:solidFill>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D4A35E60-58EE-4B1A-9D0C-6A08A35DEDA7}"/>
              </a:ext>
            </a:extLst>
          </p:cNvPr>
          <p:cNvSpPr txBox="1">
            <a:spLocks/>
          </p:cNvSpPr>
          <p:nvPr/>
        </p:nvSpPr>
        <p:spPr>
          <a:xfrm>
            <a:off x="635130" y="1138744"/>
            <a:ext cx="11336476" cy="4856437"/>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Time Take with Manual effort:</a:t>
            </a:r>
          </a:p>
          <a:p>
            <a:pPr marL="984250" indent="-365125">
              <a:buClr>
                <a:srgbClr val="92D050"/>
              </a:buClr>
              <a:buFont typeface="Wingdings" panose="05000000000000000000" pitchFamily="2" charset="2"/>
              <a:buChar char="§"/>
            </a:pPr>
            <a:r>
              <a:rPr lang="en-US" sz="1600" dirty="0">
                <a:latin typeface="Calibri" panose="020F0502020204030204" pitchFamily="34" charset="0"/>
                <a:cs typeface="Calibri" panose="020F0502020204030204" pitchFamily="34" charset="0"/>
              </a:rPr>
              <a:t>For 1 invoice= 300 seconds (approximately) = 35 minutes/week</a:t>
            </a:r>
          </a:p>
          <a:p>
            <a:pPr>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Time taken by Robot:</a:t>
            </a:r>
          </a:p>
          <a:p>
            <a:pPr marL="984250" indent="-350838">
              <a:buClr>
                <a:srgbClr val="92D050"/>
              </a:buClr>
              <a:buFont typeface="Wingdings" panose="05000000000000000000" pitchFamily="2" charset="2"/>
              <a:buChar char="§"/>
            </a:pPr>
            <a:r>
              <a:rPr lang="en-US" sz="1600" dirty="0">
                <a:latin typeface="Calibri" panose="020F0502020204030204" pitchFamily="34" charset="0"/>
                <a:cs typeface="Calibri" panose="020F0502020204030204" pitchFamily="34" charset="0"/>
              </a:rPr>
              <a:t>For 1 invoice = 90 seconds (approximately) = 1.5 minutes/ per week</a:t>
            </a:r>
          </a:p>
          <a:p>
            <a:pPr>
              <a:lnSpc>
                <a:spcPct val="15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Time saved per month for 1 invoice approximately = 134 minutes</a:t>
            </a:r>
          </a:p>
          <a:p>
            <a:pPr>
              <a:lnSpc>
                <a:spcPct val="15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Currently , the process is run for 1 vendor and the client is extending the same process for 200 vendors. Each vendor will have multiple invoices.</a:t>
            </a:r>
          </a:p>
          <a:p>
            <a:pPr>
              <a:lnSpc>
                <a:spcPct val="15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The bot takes very less amount of time for invoice processing which saves a huge amount of time..</a:t>
            </a:r>
          </a:p>
          <a:p>
            <a:pPr>
              <a:lnSpc>
                <a:spcPct val="150000"/>
              </a:lnSpc>
              <a:buClr>
                <a:srgbClr val="92D050"/>
              </a:buClr>
              <a:buFont typeface="Wingdings" panose="05000000000000000000" pitchFamily="2" charset="2"/>
              <a:buChar char="Ø"/>
            </a:pPr>
            <a:r>
              <a:rPr lang="en-US" sz="1600" dirty="0">
                <a:latin typeface="Calibri" panose="020F0502020204030204" pitchFamily="34" charset="0"/>
                <a:cs typeface="Calibri" panose="020F0502020204030204" pitchFamily="34" charset="0"/>
              </a:rPr>
              <a:t>The bot reduces human errors and improves quality of work</a:t>
            </a:r>
            <a:r>
              <a:rPr lang="en-US" dirty="0"/>
              <a:t>.</a:t>
            </a:r>
          </a:p>
          <a:p>
            <a:pPr>
              <a:buClr>
                <a:srgbClr val="92D050"/>
              </a:buClr>
              <a:buFont typeface="Wingdings" panose="05000000000000000000" pitchFamily="2" charset="2"/>
              <a:buChar char="Ø"/>
            </a:pPr>
            <a:endParaRPr lang="en-US" dirty="0"/>
          </a:p>
          <a:p>
            <a:pPr>
              <a:buClr>
                <a:srgbClr val="92D050"/>
              </a:buClr>
              <a:buFont typeface="Wingdings" panose="05000000000000000000" pitchFamily="2" charset="2"/>
              <a:buChar char="Ø"/>
            </a:pPr>
            <a:endParaRPr lang="en-US" dirty="0"/>
          </a:p>
        </p:txBody>
      </p:sp>
    </p:spTree>
    <p:extLst>
      <p:ext uri="{BB962C8B-B14F-4D97-AF65-F5344CB8AC3E}">
        <p14:creationId xmlns:p14="http://schemas.microsoft.com/office/powerpoint/2010/main" val="2316133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C43BC9-1DB4-47FF-82D5-BDFDC9659E0F}"/>
              </a:ext>
            </a:extLst>
          </p:cNvPr>
          <p:cNvSpPr>
            <a:spLocks noGrp="1"/>
          </p:cNvSpPr>
          <p:nvPr>
            <p:ph type="title"/>
          </p:nvPr>
        </p:nvSpPr>
        <p:spPr>
          <a:xfrm>
            <a:off x="2715066" y="2711547"/>
            <a:ext cx="6203852" cy="717453"/>
          </a:xfrm>
        </p:spPr>
        <p:txBody>
          <a:bodyPr>
            <a:normAutofit/>
          </a:bodyPr>
          <a:lstStyle/>
          <a:p>
            <a:pPr algn="ctr"/>
            <a:r>
              <a:rPr lang="en-US" sz="3200" b="1" dirty="0">
                <a:solidFill>
                  <a:srgbClr val="92D050"/>
                </a:solidFill>
              </a:rPr>
              <a:t>Thank You</a:t>
            </a:r>
            <a:endParaRPr lang="en-IN" sz="3200" b="1" dirty="0">
              <a:solidFill>
                <a:srgbClr val="92D050"/>
              </a:solidFill>
            </a:endParaRPr>
          </a:p>
        </p:txBody>
      </p:sp>
    </p:spTree>
    <p:extLst>
      <p:ext uri="{BB962C8B-B14F-4D97-AF65-F5344CB8AC3E}">
        <p14:creationId xmlns:p14="http://schemas.microsoft.com/office/powerpoint/2010/main" val="2053754890"/>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2</a:t>
            </a:fld>
            <a:endParaRPr lang="en-US" noProof="0" dirty="0"/>
          </a:p>
        </p:txBody>
      </p:sp>
      <p:sp>
        <p:nvSpPr>
          <p:cNvPr id="4" name="Title 1">
            <a:extLst>
              <a:ext uri="{FF2B5EF4-FFF2-40B4-BE49-F238E27FC236}">
                <a16:creationId xmlns:a16="http://schemas.microsoft.com/office/drawing/2014/main" id="{08E049E8-7330-4644-A174-5D3D6DDFBA0D}"/>
              </a:ext>
            </a:extLst>
          </p:cNvPr>
          <p:cNvSpPr>
            <a:spLocks noGrp="1"/>
          </p:cNvSpPr>
          <p:nvPr>
            <p:ph type="title"/>
          </p:nvPr>
        </p:nvSpPr>
        <p:spPr>
          <a:xfrm>
            <a:off x="367845" y="398585"/>
            <a:ext cx="8596668" cy="558018"/>
          </a:xfrm>
        </p:spPr>
        <p:txBody>
          <a:bodyPr>
            <a:normAutofit/>
          </a:bodyPr>
          <a:lstStyle/>
          <a:p>
            <a:r>
              <a:rPr lang="en-US" b="1" u="sng" dirty="0">
                <a:solidFill>
                  <a:schemeClr val="accent3">
                    <a:lumMod val="75000"/>
                  </a:schemeClr>
                </a:solidFill>
                <a:latin typeface="Calibri" panose="020F0502020204030204" pitchFamily="34" charset="0"/>
                <a:cs typeface="Calibri" panose="020F0502020204030204" pitchFamily="34" charset="0"/>
              </a:rPr>
              <a:t>Use Case:</a:t>
            </a:r>
          </a:p>
        </p:txBody>
      </p:sp>
      <p:grpSp>
        <p:nvGrpSpPr>
          <p:cNvPr id="2" name="Group 1">
            <a:extLst>
              <a:ext uri="{FF2B5EF4-FFF2-40B4-BE49-F238E27FC236}">
                <a16:creationId xmlns:a16="http://schemas.microsoft.com/office/drawing/2014/main" id="{C6E4A220-4D05-462C-9558-10423DBBEC98}"/>
              </a:ext>
            </a:extLst>
          </p:cNvPr>
          <p:cNvGrpSpPr/>
          <p:nvPr/>
        </p:nvGrpSpPr>
        <p:grpSpPr>
          <a:xfrm>
            <a:off x="1455882" y="869164"/>
            <a:ext cx="8991063" cy="5242694"/>
            <a:chOff x="1427746" y="971946"/>
            <a:chExt cx="8991063" cy="5242694"/>
          </a:xfrm>
        </p:grpSpPr>
        <p:sp>
          <p:nvSpPr>
            <p:cNvPr id="9" name="Rectangle 8" descr="Register">
              <a:extLst>
                <a:ext uri="{FF2B5EF4-FFF2-40B4-BE49-F238E27FC236}">
                  <a16:creationId xmlns:a16="http://schemas.microsoft.com/office/drawing/2014/main" id="{45A27752-DA06-43E7-8ECC-BE403B541385}"/>
                </a:ext>
              </a:extLst>
            </p:cNvPr>
            <p:cNvSpPr/>
            <p:nvPr/>
          </p:nvSpPr>
          <p:spPr>
            <a:xfrm>
              <a:off x="1427746" y="971946"/>
              <a:ext cx="940054" cy="94005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E2DC5F98-7AD0-477F-92BC-0C263B7C7B65}"/>
                </a:ext>
              </a:extLst>
            </p:cNvPr>
            <p:cNvSpPr/>
            <p:nvPr/>
          </p:nvSpPr>
          <p:spPr>
            <a:xfrm>
              <a:off x="2285925" y="1235318"/>
              <a:ext cx="2932449" cy="743927"/>
            </a:xfrm>
            <a:custGeom>
              <a:avLst/>
              <a:gdLst>
                <a:gd name="connsiteX0" fmla="*/ 0 w 2932449"/>
                <a:gd name="connsiteY0" fmla="*/ 0 h 743927"/>
                <a:gd name="connsiteX1" fmla="*/ 2932449 w 2932449"/>
                <a:gd name="connsiteY1" fmla="*/ 0 h 743927"/>
                <a:gd name="connsiteX2" fmla="*/ 2932449 w 2932449"/>
                <a:gd name="connsiteY2" fmla="*/ 743927 h 743927"/>
                <a:gd name="connsiteX3" fmla="*/ 0 w 2932449"/>
                <a:gd name="connsiteY3" fmla="*/ 743927 h 743927"/>
                <a:gd name="connsiteX4" fmla="*/ 0 w 2932449"/>
                <a:gd name="connsiteY4" fmla="*/ 0 h 743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449" h="743927">
                  <a:moveTo>
                    <a:pt x="0" y="0"/>
                  </a:moveTo>
                  <a:lnTo>
                    <a:pt x="2932449" y="0"/>
                  </a:lnTo>
                  <a:lnTo>
                    <a:pt x="2932449" y="743927"/>
                  </a:lnTo>
                  <a:lnTo>
                    <a:pt x="0" y="7439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Calibri" panose="020F0502020204030204" pitchFamily="34" charset="0"/>
                  <a:cs typeface="Calibri" panose="020F0502020204030204" pitchFamily="34" charset="0"/>
                </a:rPr>
                <a:t>FBM receives Invoices from their customers every day.</a:t>
              </a:r>
            </a:p>
          </p:txBody>
        </p:sp>
        <p:sp>
          <p:nvSpPr>
            <p:cNvPr id="11" name="Rectangle 10" descr="Document">
              <a:extLst>
                <a:ext uri="{FF2B5EF4-FFF2-40B4-BE49-F238E27FC236}">
                  <a16:creationId xmlns:a16="http://schemas.microsoft.com/office/drawing/2014/main" id="{D7F4804B-9345-4455-A14A-506914D8FEB3}"/>
                </a:ext>
              </a:extLst>
            </p:cNvPr>
            <p:cNvSpPr/>
            <p:nvPr/>
          </p:nvSpPr>
          <p:spPr>
            <a:xfrm>
              <a:off x="4196148" y="2958976"/>
              <a:ext cx="940054" cy="94005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5">
                <a:hueOff val="-515611"/>
                <a:satOff val="-6008"/>
                <a:lumOff val="-1079"/>
                <a:alphaOff val="0"/>
              </a:schemeClr>
            </a:effectRef>
            <a:fontRef idx="minor">
              <a:schemeClr val="lt1"/>
            </a:fontRef>
          </p:style>
        </p:sp>
        <p:sp>
          <p:nvSpPr>
            <p:cNvPr id="12" name="Freeform: Shape 11">
              <a:extLst>
                <a:ext uri="{FF2B5EF4-FFF2-40B4-BE49-F238E27FC236}">
                  <a16:creationId xmlns:a16="http://schemas.microsoft.com/office/drawing/2014/main" id="{1192C319-DB44-421D-A301-37681438E3E0}"/>
                </a:ext>
              </a:extLst>
            </p:cNvPr>
            <p:cNvSpPr/>
            <p:nvPr/>
          </p:nvSpPr>
          <p:spPr>
            <a:xfrm>
              <a:off x="5397349" y="3429003"/>
              <a:ext cx="2932450" cy="744608"/>
            </a:xfrm>
            <a:custGeom>
              <a:avLst/>
              <a:gdLst>
                <a:gd name="connsiteX0" fmla="*/ 0 w 4984651"/>
                <a:gd name="connsiteY0" fmla="*/ 0 h 744608"/>
                <a:gd name="connsiteX1" fmla="*/ 4984651 w 4984651"/>
                <a:gd name="connsiteY1" fmla="*/ 0 h 744608"/>
                <a:gd name="connsiteX2" fmla="*/ 4984651 w 4984651"/>
                <a:gd name="connsiteY2" fmla="*/ 744608 h 744608"/>
                <a:gd name="connsiteX3" fmla="*/ 0 w 4984651"/>
                <a:gd name="connsiteY3" fmla="*/ 744608 h 744608"/>
                <a:gd name="connsiteX4" fmla="*/ 0 w 4984651"/>
                <a:gd name="connsiteY4" fmla="*/ 0 h 74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651" h="744608">
                  <a:moveTo>
                    <a:pt x="0" y="0"/>
                  </a:moveTo>
                  <a:lnTo>
                    <a:pt x="4984651" y="0"/>
                  </a:lnTo>
                  <a:lnTo>
                    <a:pt x="4984651" y="744608"/>
                  </a:lnTo>
                  <a:lnTo>
                    <a:pt x="0" y="744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Calibri" panose="020F0502020204030204" pitchFamily="34" charset="0"/>
                  <a:cs typeface="Calibri" panose="020F0502020204030204" pitchFamily="34" charset="0"/>
                </a:rPr>
                <a:t>They have more than 200 vendors and one vendor can send multiple invoices every day.</a:t>
              </a:r>
            </a:p>
          </p:txBody>
        </p:sp>
        <p:sp>
          <p:nvSpPr>
            <p:cNvPr id="13" name="Rectangle 12" descr="Tools">
              <a:extLst>
                <a:ext uri="{FF2B5EF4-FFF2-40B4-BE49-F238E27FC236}">
                  <a16:creationId xmlns:a16="http://schemas.microsoft.com/office/drawing/2014/main" id="{5EBABA12-7490-48FF-8682-78FB0E045F20}"/>
                </a:ext>
              </a:extLst>
            </p:cNvPr>
            <p:cNvSpPr/>
            <p:nvPr/>
          </p:nvSpPr>
          <p:spPr>
            <a:xfrm>
              <a:off x="6930713" y="5274586"/>
              <a:ext cx="940054" cy="94005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5">
                <a:hueOff val="-1031223"/>
                <a:satOff val="-12017"/>
                <a:lumOff val="-2158"/>
                <a:alphaOff val="0"/>
              </a:schemeClr>
            </a:effectRef>
            <a:fontRef idx="minor">
              <a:schemeClr val="lt1"/>
            </a:fontRef>
          </p:style>
        </p:sp>
        <p:sp>
          <p:nvSpPr>
            <p:cNvPr id="14" name="Freeform: Shape 13">
              <a:extLst>
                <a:ext uri="{FF2B5EF4-FFF2-40B4-BE49-F238E27FC236}">
                  <a16:creationId xmlns:a16="http://schemas.microsoft.com/office/drawing/2014/main" id="{45BDD80F-2F53-47A2-AC47-F282B097FDD4}"/>
                </a:ext>
              </a:extLst>
            </p:cNvPr>
            <p:cNvSpPr/>
            <p:nvPr/>
          </p:nvSpPr>
          <p:spPr>
            <a:xfrm>
              <a:off x="8329799" y="5470032"/>
              <a:ext cx="2089010" cy="744608"/>
            </a:xfrm>
            <a:custGeom>
              <a:avLst/>
              <a:gdLst>
                <a:gd name="connsiteX0" fmla="*/ 0 w 2089010"/>
                <a:gd name="connsiteY0" fmla="*/ 0 h 744608"/>
                <a:gd name="connsiteX1" fmla="*/ 2089010 w 2089010"/>
                <a:gd name="connsiteY1" fmla="*/ 0 h 744608"/>
                <a:gd name="connsiteX2" fmla="*/ 2089010 w 2089010"/>
                <a:gd name="connsiteY2" fmla="*/ 744608 h 744608"/>
                <a:gd name="connsiteX3" fmla="*/ 0 w 2089010"/>
                <a:gd name="connsiteY3" fmla="*/ 744608 h 744608"/>
                <a:gd name="connsiteX4" fmla="*/ 0 w 2089010"/>
                <a:gd name="connsiteY4" fmla="*/ 0 h 74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010" h="744608">
                  <a:moveTo>
                    <a:pt x="0" y="0"/>
                  </a:moveTo>
                  <a:lnTo>
                    <a:pt x="2089010" y="0"/>
                  </a:lnTo>
                  <a:lnTo>
                    <a:pt x="2089010" y="744608"/>
                  </a:lnTo>
                  <a:lnTo>
                    <a:pt x="0" y="744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latin typeface="Calibri" panose="020F0502020204030204" pitchFamily="34" charset="0"/>
                  <a:cs typeface="Calibri" panose="020F0502020204030204" pitchFamily="34" charset="0"/>
                </a:rPr>
                <a:t>The FBM Team enters the invoice details in </a:t>
              </a:r>
              <a:r>
                <a:rPr lang="en-US" sz="1500" kern="1200" dirty="0" err="1">
                  <a:latin typeface="Calibri" panose="020F0502020204030204" pitchFamily="34" charset="0"/>
                  <a:cs typeface="Calibri" panose="020F0502020204030204" pitchFamily="34" charset="0"/>
                </a:rPr>
                <a:t>lowe’s</a:t>
              </a:r>
              <a:r>
                <a:rPr lang="en-US" sz="1500" kern="1200" dirty="0">
                  <a:latin typeface="Calibri" panose="020F0502020204030204" pitchFamily="34" charset="0"/>
                  <a:cs typeface="Calibri" panose="020F0502020204030204" pitchFamily="34" charset="0"/>
                </a:rPr>
                <a:t> website.</a:t>
              </a:r>
            </a:p>
          </p:txBody>
        </p:sp>
      </p:grpSp>
      <p:cxnSp>
        <p:nvCxnSpPr>
          <p:cNvPr id="6" name="Straight Arrow Connector 5">
            <a:extLst>
              <a:ext uri="{FF2B5EF4-FFF2-40B4-BE49-F238E27FC236}">
                <a16:creationId xmlns:a16="http://schemas.microsoft.com/office/drawing/2014/main" id="{97653639-D661-440C-ACDF-319092425111}"/>
              </a:ext>
            </a:extLst>
          </p:cNvPr>
          <p:cNvCxnSpPr/>
          <p:nvPr/>
        </p:nvCxnSpPr>
        <p:spPr>
          <a:xfrm>
            <a:off x="2586131" y="2062802"/>
            <a:ext cx="1351722" cy="119269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7D1565-AAAE-491C-82F1-FDF785635D43}"/>
              </a:ext>
            </a:extLst>
          </p:cNvPr>
          <p:cNvCxnSpPr/>
          <p:nvPr/>
        </p:nvCxnSpPr>
        <p:spPr>
          <a:xfrm>
            <a:off x="5212510" y="4142476"/>
            <a:ext cx="1351722" cy="119269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2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3</a:t>
            </a:fld>
            <a:endParaRPr lang="en-US" noProof="0" dirty="0"/>
          </a:p>
        </p:txBody>
      </p:sp>
      <p:sp>
        <p:nvSpPr>
          <p:cNvPr id="4" name="Title 1">
            <a:extLst>
              <a:ext uri="{FF2B5EF4-FFF2-40B4-BE49-F238E27FC236}">
                <a16:creationId xmlns:a16="http://schemas.microsoft.com/office/drawing/2014/main" id="{7BEF18F4-CC09-4296-BC7F-CDC598A5D3AA}"/>
              </a:ext>
            </a:extLst>
          </p:cNvPr>
          <p:cNvSpPr>
            <a:spLocks noGrp="1"/>
          </p:cNvSpPr>
          <p:nvPr>
            <p:ph type="title"/>
          </p:nvPr>
        </p:nvSpPr>
        <p:spPr>
          <a:xfrm>
            <a:off x="300789" y="318529"/>
            <a:ext cx="3547581" cy="659357"/>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AS-IS Process:</a:t>
            </a:r>
          </a:p>
        </p:txBody>
      </p:sp>
      <p:graphicFrame>
        <p:nvGraphicFramePr>
          <p:cNvPr id="5" name="Content Placeholder 2">
            <a:extLst>
              <a:ext uri="{FF2B5EF4-FFF2-40B4-BE49-F238E27FC236}">
                <a16:creationId xmlns:a16="http://schemas.microsoft.com/office/drawing/2014/main" id="{EC9EA9DF-25C9-4931-82F3-0A5FF3E312BD}"/>
              </a:ext>
            </a:extLst>
          </p:cNvPr>
          <p:cNvGraphicFramePr>
            <a:graphicFrameLocks/>
          </p:cNvGraphicFramePr>
          <p:nvPr>
            <p:extLst>
              <p:ext uri="{D42A27DB-BD31-4B8C-83A1-F6EECF244321}">
                <p14:modId xmlns:p14="http://schemas.microsoft.com/office/powerpoint/2010/main" val="725308811"/>
              </p:ext>
            </p:extLst>
          </p:nvPr>
        </p:nvGraphicFramePr>
        <p:xfrm>
          <a:off x="713647" y="1171674"/>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1BA49D5F-17B5-45B3-8216-60968B0BE4A6}"/>
              </a:ext>
            </a:extLst>
          </p:cNvPr>
          <p:cNvPicPr>
            <a:picLocks noChangeAspect="1"/>
          </p:cNvPicPr>
          <p:nvPr/>
        </p:nvPicPr>
        <p:blipFill>
          <a:blip r:embed="rId7"/>
          <a:stretch>
            <a:fillRect/>
          </a:stretch>
        </p:blipFill>
        <p:spPr>
          <a:xfrm>
            <a:off x="7484012" y="1280160"/>
            <a:ext cx="4707988" cy="5085203"/>
          </a:xfrm>
          <a:prstGeom prst="rect">
            <a:avLst/>
          </a:prstGeom>
        </p:spPr>
      </p:pic>
      <p:pic>
        <p:nvPicPr>
          <p:cNvPr id="8" name="Picture 7">
            <a:extLst>
              <a:ext uri="{FF2B5EF4-FFF2-40B4-BE49-F238E27FC236}">
                <a16:creationId xmlns:a16="http://schemas.microsoft.com/office/drawing/2014/main" id="{502DCA17-A429-4CBC-A83F-A3D823FA3500}"/>
              </a:ext>
            </a:extLst>
          </p:cNvPr>
          <p:cNvPicPr>
            <a:picLocks noChangeAspect="1"/>
          </p:cNvPicPr>
          <p:nvPr/>
        </p:nvPicPr>
        <p:blipFill>
          <a:blip r:embed="rId8"/>
          <a:stretch>
            <a:fillRect/>
          </a:stretch>
        </p:blipFill>
        <p:spPr>
          <a:xfrm>
            <a:off x="8557846" y="3852"/>
            <a:ext cx="2560320" cy="1288713"/>
          </a:xfrm>
          <a:prstGeom prst="rect">
            <a:avLst/>
          </a:prstGeom>
        </p:spPr>
      </p:pic>
    </p:spTree>
    <p:extLst>
      <p:ext uri="{BB962C8B-B14F-4D97-AF65-F5344CB8AC3E}">
        <p14:creationId xmlns:p14="http://schemas.microsoft.com/office/powerpoint/2010/main" val="2438441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4</a:t>
            </a:fld>
            <a:endParaRPr lang="en-US" noProof="0" dirty="0"/>
          </a:p>
        </p:txBody>
      </p:sp>
      <p:sp>
        <p:nvSpPr>
          <p:cNvPr id="7" name="TextBox 6">
            <a:extLst>
              <a:ext uri="{FF2B5EF4-FFF2-40B4-BE49-F238E27FC236}">
                <a16:creationId xmlns:a16="http://schemas.microsoft.com/office/drawing/2014/main" id="{F93A5245-DF0F-425E-9E6A-9E7C642FC9FA}"/>
              </a:ext>
            </a:extLst>
          </p:cNvPr>
          <p:cNvSpPr txBox="1"/>
          <p:nvPr/>
        </p:nvSpPr>
        <p:spPr>
          <a:xfrm>
            <a:off x="6260123" y="1324909"/>
            <a:ext cx="5511877" cy="2771271"/>
          </a:xfrm>
          <a:prstGeom prst="rect">
            <a:avLst/>
          </a:prstGeom>
          <a:noFill/>
        </p:spPr>
        <p:txBody>
          <a:bodyPr wrap="square" rtlCol="0">
            <a:spAutoFit/>
          </a:bodyPr>
          <a:lstStyle/>
          <a:p>
            <a:pPr marL="285750" indent="-285750">
              <a:lnSpc>
                <a:spcPct val="20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The data we handle is associated with finance. Hence, this process is highly sensitive.</a:t>
            </a:r>
          </a:p>
          <a:p>
            <a:pPr marL="285750" indent="-285750">
              <a:lnSpc>
                <a:spcPct val="20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The process is done manually by user and has a high possibility for manual error.</a:t>
            </a:r>
          </a:p>
          <a:p>
            <a:pPr>
              <a:lnSpc>
                <a:spcPct val="200000"/>
              </a:lnSpc>
              <a:buClr>
                <a:srgbClr val="92D050"/>
              </a:buClr>
            </a:pPr>
            <a:endParaRPr lang="en-IN" dirty="0"/>
          </a:p>
        </p:txBody>
      </p:sp>
      <p:sp>
        <p:nvSpPr>
          <p:cNvPr id="10" name="Title 1">
            <a:extLst>
              <a:ext uri="{FF2B5EF4-FFF2-40B4-BE49-F238E27FC236}">
                <a16:creationId xmlns:a16="http://schemas.microsoft.com/office/drawing/2014/main" id="{2A48B4A3-355F-48F0-9A32-EE1D80197E10}"/>
              </a:ext>
            </a:extLst>
          </p:cNvPr>
          <p:cNvSpPr txBox="1">
            <a:spLocks/>
          </p:cNvSpPr>
          <p:nvPr/>
        </p:nvSpPr>
        <p:spPr>
          <a:xfrm>
            <a:off x="234021" y="278245"/>
            <a:ext cx="3547581" cy="643262"/>
          </a:xfrm>
          <a:prstGeom prst="rect">
            <a:avLst/>
          </a:prstGeom>
        </p:spPr>
        <p:txBody>
          <a:bodyPr vert="horz" lIns="0" tIns="0" rIns="0" bIns="0" rtlCol="0" anchor="t">
            <a:normAutofit/>
          </a:bodyPr>
          <a:lstStyle>
            <a:lvl1pPr>
              <a:lnSpc>
                <a:spcPct val="90000"/>
              </a:lnSpc>
              <a:spcBef>
                <a:spcPct val="0"/>
              </a:spcBef>
              <a:buNone/>
              <a:defRPr sz="3200" b="1" spc="-150">
                <a:solidFill>
                  <a:schemeClr val="accent3">
                    <a:lumMod val="75000"/>
                  </a:schemeClr>
                </a:solidFill>
                <a:latin typeface="Calibri" panose="020F0502020204030204" pitchFamily="34" charset="0"/>
                <a:ea typeface="+mj-ea"/>
                <a:cs typeface="Calibri" panose="020F0502020204030204" pitchFamily="34" charset="0"/>
              </a:defRPr>
            </a:lvl1pPr>
          </a:lstStyle>
          <a:p>
            <a:r>
              <a:rPr lang="en-US" sz="2800" u="sng" dirty="0"/>
              <a:t>Business Challenge:</a:t>
            </a:r>
          </a:p>
        </p:txBody>
      </p:sp>
      <p:pic>
        <p:nvPicPr>
          <p:cNvPr id="13" name="Picture 12">
            <a:extLst>
              <a:ext uri="{FF2B5EF4-FFF2-40B4-BE49-F238E27FC236}">
                <a16:creationId xmlns:a16="http://schemas.microsoft.com/office/drawing/2014/main" id="{389A24C6-777D-42C7-B665-DD25B213C447}"/>
              </a:ext>
            </a:extLst>
          </p:cNvPr>
          <p:cNvPicPr>
            <a:picLocks noChangeAspect="1"/>
          </p:cNvPicPr>
          <p:nvPr/>
        </p:nvPicPr>
        <p:blipFill>
          <a:blip r:embed="rId2"/>
          <a:stretch>
            <a:fillRect/>
          </a:stretch>
        </p:blipFill>
        <p:spPr>
          <a:xfrm>
            <a:off x="26090" y="2045804"/>
            <a:ext cx="5699461" cy="4665198"/>
          </a:xfrm>
          <a:prstGeom prst="rect">
            <a:avLst/>
          </a:prstGeom>
          <a:ln w="19050">
            <a:solidFill>
              <a:srgbClr val="0070C0"/>
            </a:solidFill>
          </a:ln>
        </p:spPr>
      </p:pic>
      <p:pic>
        <p:nvPicPr>
          <p:cNvPr id="14" name="Picture 13">
            <a:extLst>
              <a:ext uri="{FF2B5EF4-FFF2-40B4-BE49-F238E27FC236}">
                <a16:creationId xmlns:a16="http://schemas.microsoft.com/office/drawing/2014/main" id="{870C4DBB-ACF3-4145-9A96-2893A1C49859}"/>
              </a:ext>
            </a:extLst>
          </p:cNvPr>
          <p:cNvPicPr>
            <a:picLocks noChangeAspect="1"/>
          </p:cNvPicPr>
          <p:nvPr/>
        </p:nvPicPr>
        <p:blipFill>
          <a:blip r:embed="rId3"/>
          <a:stretch>
            <a:fillRect/>
          </a:stretch>
        </p:blipFill>
        <p:spPr>
          <a:xfrm>
            <a:off x="3050082" y="613978"/>
            <a:ext cx="2675469" cy="1431826"/>
          </a:xfrm>
          <a:prstGeom prst="rect">
            <a:avLst/>
          </a:prstGeom>
        </p:spPr>
      </p:pic>
    </p:spTree>
    <p:extLst>
      <p:ext uri="{BB962C8B-B14F-4D97-AF65-F5344CB8AC3E}">
        <p14:creationId xmlns:p14="http://schemas.microsoft.com/office/powerpoint/2010/main" val="116107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5</a:t>
            </a:fld>
            <a:endParaRPr lang="en-US" noProof="0" dirty="0"/>
          </a:p>
        </p:txBody>
      </p:sp>
      <p:sp>
        <p:nvSpPr>
          <p:cNvPr id="4" name="Title 1">
            <a:extLst>
              <a:ext uri="{FF2B5EF4-FFF2-40B4-BE49-F238E27FC236}">
                <a16:creationId xmlns:a16="http://schemas.microsoft.com/office/drawing/2014/main" id="{A0AA6D4E-4392-4363-8690-83BB956E0B5E}"/>
              </a:ext>
            </a:extLst>
          </p:cNvPr>
          <p:cNvSpPr>
            <a:spLocks noGrp="1"/>
          </p:cNvSpPr>
          <p:nvPr>
            <p:ph type="title"/>
          </p:nvPr>
        </p:nvSpPr>
        <p:spPr>
          <a:xfrm>
            <a:off x="247162" y="267252"/>
            <a:ext cx="8596668" cy="622849"/>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Process Flow – High Level</a:t>
            </a:r>
          </a:p>
        </p:txBody>
      </p:sp>
      <p:sp>
        <p:nvSpPr>
          <p:cNvPr id="5" name="Oval 4">
            <a:extLst>
              <a:ext uri="{FF2B5EF4-FFF2-40B4-BE49-F238E27FC236}">
                <a16:creationId xmlns:a16="http://schemas.microsoft.com/office/drawing/2014/main" id="{74418A37-B845-4984-9BB5-B17628E1B44F}"/>
              </a:ext>
            </a:extLst>
          </p:cNvPr>
          <p:cNvSpPr/>
          <p:nvPr/>
        </p:nvSpPr>
        <p:spPr>
          <a:xfrm>
            <a:off x="225161" y="2466400"/>
            <a:ext cx="925521" cy="873510"/>
          </a:xfrm>
          <a:prstGeom prst="ellipse">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Start</a:t>
            </a:r>
          </a:p>
        </p:txBody>
      </p:sp>
      <p:sp>
        <p:nvSpPr>
          <p:cNvPr id="6" name="Rectangle: Rounded Corners 5">
            <a:extLst>
              <a:ext uri="{FF2B5EF4-FFF2-40B4-BE49-F238E27FC236}">
                <a16:creationId xmlns:a16="http://schemas.microsoft.com/office/drawing/2014/main" id="{4D32A004-FE17-4079-88FB-998F96181AD7}"/>
              </a:ext>
            </a:extLst>
          </p:cNvPr>
          <p:cNvSpPr/>
          <p:nvPr/>
        </p:nvSpPr>
        <p:spPr>
          <a:xfrm>
            <a:off x="2183822" y="2466400"/>
            <a:ext cx="1207078" cy="873510"/>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User logs into Lowe’s website</a:t>
            </a:r>
          </a:p>
        </p:txBody>
      </p:sp>
      <p:sp>
        <p:nvSpPr>
          <p:cNvPr id="7" name="Rectangle: Rounded Corners 6">
            <a:extLst>
              <a:ext uri="{FF2B5EF4-FFF2-40B4-BE49-F238E27FC236}">
                <a16:creationId xmlns:a16="http://schemas.microsoft.com/office/drawing/2014/main" id="{0A8A68F4-1F16-4F8B-B5CF-0E2BD6CBC6A6}"/>
              </a:ext>
            </a:extLst>
          </p:cNvPr>
          <p:cNvSpPr/>
          <p:nvPr/>
        </p:nvSpPr>
        <p:spPr>
          <a:xfrm>
            <a:off x="3905721" y="2291389"/>
            <a:ext cx="1334473" cy="1263801"/>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User Navigates to Invoice from scratch page</a:t>
            </a:r>
          </a:p>
        </p:txBody>
      </p:sp>
      <p:sp>
        <p:nvSpPr>
          <p:cNvPr id="8" name="Rectangle: Rounded Corners 7">
            <a:extLst>
              <a:ext uri="{FF2B5EF4-FFF2-40B4-BE49-F238E27FC236}">
                <a16:creationId xmlns:a16="http://schemas.microsoft.com/office/drawing/2014/main" id="{93DB1063-CC30-44E1-ACE9-272E06838446}"/>
              </a:ext>
            </a:extLst>
          </p:cNvPr>
          <p:cNvSpPr/>
          <p:nvPr/>
        </p:nvSpPr>
        <p:spPr>
          <a:xfrm>
            <a:off x="6047649" y="5133395"/>
            <a:ext cx="1835553" cy="873510"/>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User Submits the invoice and clicks OK in confirmation Pop-up</a:t>
            </a:r>
          </a:p>
        </p:txBody>
      </p:sp>
      <p:sp>
        <p:nvSpPr>
          <p:cNvPr id="9" name="Oval 8">
            <a:extLst>
              <a:ext uri="{FF2B5EF4-FFF2-40B4-BE49-F238E27FC236}">
                <a16:creationId xmlns:a16="http://schemas.microsoft.com/office/drawing/2014/main" id="{05FDE748-62A0-4DC5-BC31-5F44AFF830B1}"/>
              </a:ext>
            </a:extLst>
          </p:cNvPr>
          <p:cNvSpPr/>
          <p:nvPr/>
        </p:nvSpPr>
        <p:spPr>
          <a:xfrm>
            <a:off x="4205164" y="5133395"/>
            <a:ext cx="925521" cy="873510"/>
          </a:xfrm>
          <a:prstGeom prst="ellipse">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End</a:t>
            </a:r>
          </a:p>
        </p:txBody>
      </p:sp>
      <p:cxnSp>
        <p:nvCxnSpPr>
          <p:cNvPr id="10" name="Straight Arrow Connector 9">
            <a:extLst>
              <a:ext uri="{FF2B5EF4-FFF2-40B4-BE49-F238E27FC236}">
                <a16:creationId xmlns:a16="http://schemas.microsoft.com/office/drawing/2014/main" id="{8DED2EBD-188E-470A-B337-C248FCC2FE54}"/>
              </a:ext>
            </a:extLst>
          </p:cNvPr>
          <p:cNvCxnSpPr>
            <a:cxnSpLocks/>
            <a:endCxn id="6" idx="1"/>
          </p:cNvCxnSpPr>
          <p:nvPr/>
        </p:nvCxnSpPr>
        <p:spPr>
          <a:xfrm>
            <a:off x="1150682" y="2903155"/>
            <a:ext cx="103314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B11937-7922-434D-8D55-14823A9B9E6C}"/>
              </a:ext>
            </a:extLst>
          </p:cNvPr>
          <p:cNvCxnSpPr>
            <a:cxnSpLocks/>
            <a:stCxn id="8" idx="1"/>
          </p:cNvCxnSpPr>
          <p:nvPr/>
        </p:nvCxnSpPr>
        <p:spPr>
          <a:xfrm flipH="1">
            <a:off x="5165831" y="5570150"/>
            <a:ext cx="881818"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61BAAF-AD81-4764-9900-E776BE96DB96}"/>
              </a:ext>
            </a:extLst>
          </p:cNvPr>
          <p:cNvCxnSpPr>
            <a:cxnSpLocks/>
            <a:stCxn id="6" idx="3"/>
          </p:cNvCxnSpPr>
          <p:nvPr/>
        </p:nvCxnSpPr>
        <p:spPr>
          <a:xfrm>
            <a:off x="3390900" y="2903155"/>
            <a:ext cx="514821"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53DD095-5898-4E3D-944E-2F771F53A854}"/>
              </a:ext>
            </a:extLst>
          </p:cNvPr>
          <p:cNvSpPr/>
          <p:nvPr/>
        </p:nvSpPr>
        <p:spPr>
          <a:xfrm>
            <a:off x="6129614" y="2323922"/>
            <a:ext cx="1644388" cy="1171754"/>
          </a:xfrm>
          <a:prstGeom prst="roundRect">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User enters the invoice details in website.</a:t>
            </a:r>
          </a:p>
        </p:txBody>
      </p:sp>
      <p:cxnSp>
        <p:nvCxnSpPr>
          <p:cNvPr id="14" name="Straight Arrow Connector 13">
            <a:extLst>
              <a:ext uri="{FF2B5EF4-FFF2-40B4-BE49-F238E27FC236}">
                <a16:creationId xmlns:a16="http://schemas.microsoft.com/office/drawing/2014/main" id="{C467D8B6-9F81-4F9F-8FF4-F8AA18489866}"/>
              </a:ext>
            </a:extLst>
          </p:cNvPr>
          <p:cNvCxnSpPr>
            <a:cxnSpLocks/>
            <a:stCxn id="7" idx="3"/>
            <a:endCxn id="13" idx="1"/>
          </p:cNvCxnSpPr>
          <p:nvPr/>
        </p:nvCxnSpPr>
        <p:spPr>
          <a:xfrm flipV="1">
            <a:off x="5240194" y="2909799"/>
            <a:ext cx="889420" cy="1349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4449BE88-0432-4AB6-B5FC-88930D8CDE40}"/>
              </a:ext>
            </a:extLst>
          </p:cNvPr>
          <p:cNvPicPr>
            <a:picLocks noChangeAspect="1"/>
          </p:cNvPicPr>
          <p:nvPr/>
        </p:nvPicPr>
        <p:blipFill>
          <a:blip r:embed="rId2"/>
          <a:stretch>
            <a:fillRect/>
          </a:stretch>
        </p:blipFill>
        <p:spPr>
          <a:xfrm>
            <a:off x="7891975" y="4935"/>
            <a:ext cx="4266455" cy="1428801"/>
          </a:xfrm>
          <a:prstGeom prst="rect">
            <a:avLst/>
          </a:prstGeom>
        </p:spPr>
      </p:pic>
      <p:pic>
        <p:nvPicPr>
          <p:cNvPr id="17" name="Picture 16">
            <a:extLst>
              <a:ext uri="{FF2B5EF4-FFF2-40B4-BE49-F238E27FC236}">
                <a16:creationId xmlns:a16="http://schemas.microsoft.com/office/drawing/2014/main" id="{84BF743C-73D1-4E5C-8682-03C4F1628036}"/>
              </a:ext>
            </a:extLst>
          </p:cNvPr>
          <p:cNvPicPr>
            <a:picLocks noChangeAspect="1"/>
          </p:cNvPicPr>
          <p:nvPr/>
        </p:nvPicPr>
        <p:blipFill>
          <a:blip r:embed="rId3"/>
          <a:stretch>
            <a:fillRect/>
          </a:stretch>
        </p:blipFill>
        <p:spPr>
          <a:xfrm>
            <a:off x="7891976" y="890100"/>
            <a:ext cx="4251592" cy="5327819"/>
          </a:xfrm>
          <a:prstGeom prst="rect">
            <a:avLst/>
          </a:prstGeom>
        </p:spPr>
      </p:pic>
      <p:cxnSp>
        <p:nvCxnSpPr>
          <p:cNvPr id="24" name="Straight Arrow Connector 23">
            <a:extLst>
              <a:ext uri="{FF2B5EF4-FFF2-40B4-BE49-F238E27FC236}">
                <a16:creationId xmlns:a16="http://schemas.microsoft.com/office/drawing/2014/main" id="{7C952646-0572-45C0-B3BB-E11ADC4DB8C9}"/>
              </a:ext>
            </a:extLst>
          </p:cNvPr>
          <p:cNvCxnSpPr>
            <a:cxnSpLocks/>
            <a:stCxn id="13" idx="2"/>
            <a:endCxn id="13" idx="2"/>
          </p:cNvCxnSpPr>
          <p:nvPr/>
        </p:nvCxnSpPr>
        <p:spPr>
          <a:xfrm>
            <a:off x="6951808" y="349567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9F082D-46A4-41BF-9874-C5AFBA51FE45}"/>
              </a:ext>
            </a:extLst>
          </p:cNvPr>
          <p:cNvCxnSpPr>
            <a:cxnSpLocks/>
            <a:stCxn id="13" idx="2"/>
            <a:endCxn id="8" idx="0"/>
          </p:cNvCxnSpPr>
          <p:nvPr/>
        </p:nvCxnSpPr>
        <p:spPr>
          <a:xfrm>
            <a:off x="6951808" y="3495676"/>
            <a:ext cx="13618" cy="163771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37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BBC090-A574-4C90-A250-48CFC8766846}"/>
              </a:ext>
            </a:extLst>
          </p:cNvPr>
          <p:cNvSpPr>
            <a:spLocks noGrp="1"/>
          </p:cNvSpPr>
          <p:nvPr>
            <p:ph type="sldNum" sz="quarter" idx="11"/>
          </p:nvPr>
        </p:nvSpPr>
        <p:spPr/>
        <p:txBody>
          <a:bodyPr/>
          <a:lstStyle/>
          <a:p>
            <a:fld id="{4B73C415-D670-4716-A5EC-CC4D52CA2BAC}" type="slidenum">
              <a:rPr lang="en-US" noProof="0" smtClean="0"/>
              <a:pPr/>
              <a:t>6</a:t>
            </a:fld>
            <a:endParaRPr lang="en-US" noProof="0" dirty="0"/>
          </a:p>
        </p:txBody>
      </p:sp>
      <p:sp>
        <p:nvSpPr>
          <p:cNvPr id="20" name="Title 1">
            <a:extLst>
              <a:ext uri="{FF2B5EF4-FFF2-40B4-BE49-F238E27FC236}">
                <a16:creationId xmlns:a16="http://schemas.microsoft.com/office/drawing/2014/main" id="{07869271-23D2-4314-949D-C45E67E87416}"/>
              </a:ext>
            </a:extLst>
          </p:cNvPr>
          <p:cNvSpPr>
            <a:spLocks noGrp="1"/>
          </p:cNvSpPr>
          <p:nvPr>
            <p:ph type="title"/>
          </p:nvPr>
        </p:nvSpPr>
        <p:spPr>
          <a:xfrm>
            <a:off x="172827" y="99616"/>
            <a:ext cx="4600266" cy="534948"/>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Process Flow – Low Level</a:t>
            </a:r>
          </a:p>
        </p:txBody>
      </p:sp>
      <p:sp>
        <p:nvSpPr>
          <p:cNvPr id="21" name="Oval 20">
            <a:extLst>
              <a:ext uri="{FF2B5EF4-FFF2-40B4-BE49-F238E27FC236}">
                <a16:creationId xmlns:a16="http://schemas.microsoft.com/office/drawing/2014/main" id="{027D7DE1-436D-4049-9EA4-91CA7758A5FB}"/>
              </a:ext>
            </a:extLst>
          </p:cNvPr>
          <p:cNvSpPr/>
          <p:nvPr/>
        </p:nvSpPr>
        <p:spPr>
          <a:xfrm>
            <a:off x="1084812" y="768791"/>
            <a:ext cx="1099930" cy="505791"/>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Start</a:t>
            </a:r>
          </a:p>
        </p:txBody>
      </p:sp>
      <p:sp>
        <p:nvSpPr>
          <p:cNvPr id="22" name="Rectangle: Rounded Corners 21">
            <a:extLst>
              <a:ext uri="{FF2B5EF4-FFF2-40B4-BE49-F238E27FC236}">
                <a16:creationId xmlns:a16="http://schemas.microsoft.com/office/drawing/2014/main" id="{7DF93C4B-926C-483C-ACAE-BDBAD98AEB72}"/>
              </a:ext>
            </a:extLst>
          </p:cNvPr>
          <p:cNvSpPr/>
          <p:nvPr/>
        </p:nvSpPr>
        <p:spPr>
          <a:xfrm>
            <a:off x="819769" y="1631782"/>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For each input sheet extract invoice details.</a:t>
            </a:r>
          </a:p>
        </p:txBody>
      </p:sp>
      <p:sp>
        <p:nvSpPr>
          <p:cNvPr id="24" name="Rectangle: Rounded Corners 23">
            <a:extLst>
              <a:ext uri="{FF2B5EF4-FFF2-40B4-BE49-F238E27FC236}">
                <a16:creationId xmlns:a16="http://schemas.microsoft.com/office/drawing/2014/main" id="{039956BF-A699-460B-8ABB-C62F47CE823A}"/>
              </a:ext>
            </a:extLst>
          </p:cNvPr>
          <p:cNvSpPr/>
          <p:nvPr/>
        </p:nvSpPr>
        <p:spPr>
          <a:xfrm>
            <a:off x="567558" y="2690689"/>
            <a:ext cx="2134441"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Login into Lowe’s website and navigate to invoice from scratch page..</a:t>
            </a:r>
          </a:p>
        </p:txBody>
      </p:sp>
      <p:sp>
        <p:nvSpPr>
          <p:cNvPr id="25" name="Rectangle: Rounded Corners 24">
            <a:extLst>
              <a:ext uri="{FF2B5EF4-FFF2-40B4-BE49-F238E27FC236}">
                <a16:creationId xmlns:a16="http://schemas.microsoft.com/office/drawing/2014/main" id="{4F30507E-2D8B-45B6-A629-646DF4E2A634}"/>
              </a:ext>
            </a:extLst>
          </p:cNvPr>
          <p:cNvSpPr/>
          <p:nvPr/>
        </p:nvSpPr>
        <p:spPr>
          <a:xfrm>
            <a:off x="819770" y="3772451"/>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Enter the details in Lowe’s website.</a:t>
            </a:r>
          </a:p>
        </p:txBody>
      </p:sp>
      <p:sp>
        <p:nvSpPr>
          <p:cNvPr id="26" name="Rectangle: Rounded Corners 25">
            <a:extLst>
              <a:ext uri="{FF2B5EF4-FFF2-40B4-BE49-F238E27FC236}">
                <a16:creationId xmlns:a16="http://schemas.microsoft.com/office/drawing/2014/main" id="{88530DCC-9783-4F5E-84D5-D5D23CBA400C}"/>
              </a:ext>
            </a:extLst>
          </p:cNvPr>
          <p:cNvSpPr/>
          <p:nvPr/>
        </p:nvSpPr>
        <p:spPr>
          <a:xfrm>
            <a:off x="708107" y="5657909"/>
            <a:ext cx="224610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libri" panose="020F0502020204030204" pitchFamily="34" charset="0"/>
                <a:cs typeface="Calibri" panose="020F0502020204030204" pitchFamily="34" charset="0"/>
              </a:rPr>
              <a:t>While extracting the next invoice details check for invoice number </a:t>
            </a:r>
          </a:p>
        </p:txBody>
      </p:sp>
      <p:sp>
        <p:nvSpPr>
          <p:cNvPr id="30" name="Rectangle: Rounded Corners 29">
            <a:extLst>
              <a:ext uri="{FF2B5EF4-FFF2-40B4-BE49-F238E27FC236}">
                <a16:creationId xmlns:a16="http://schemas.microsoft.com/office/drawing/2014/main" id="{D3C96A9F-553F-49FF-84AB-F1BADC2250FF}"/>
              </a:ext>
            </a:extLst>
          </p:cNvPr>
          <p:cNvSpPr/>
          <p:nvPr/>
        </p:nvSpPr>
        <p:spPr>
          <a:xfrm>
            <a:off x="3338001" y="3876603"/>
            <a:ext cx="1933667" cy="79460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Click save invoice</a:t>
            </a:r>
          </a:p>
        </p:txBody>
      </p:sp>
      <p:sp>
        <p:nvSpPr>
          <p:cNvPr id="31" name="Rectangle: Rounded Corners 30">
            <a:extLst>
              <a:ext uri="{FF2B5EF4-FFF2-40B4-BE49-F238E27FC236}">
                <a16:creationId xmlns:a16="http://schemas.microsoft.com/office/drawing/2014/main" id="{60C02121-9F08-499E-847A-5787DB39FB94}"/>
              </a:ext>
            </a:extLst>
          </p:cNvPr>
          <p:cNvSpPr/>
          <p:nvPr/>
        </p:nvSpPr>
        <p:spPr>
          <a:xfrm>
            <a:off x="3079354" y="1550982"/>
            <a:ext cx="2448146"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Navigate to Invoice from scratch page and enter the next invoice number details</a:t>
            </a:r>
          </a:p>
        </p:txBody>
      </p:sp>
      <p:sp>
        <p:nvSpPr>
          <p:cNvPr id="34" name="Rectangle: Rounded Corners 33">
            <a:extLst>
              <a:ext uri="{FF2B5EF4-FFF2-40B4-BE49-F238E27FC236}">
                <a16:creationId xmlns:a16="http://schemas.microsoft.com/office/drawing/2014/main" id="{FCAF546D-B35A-4B83-AFB8-6958A3366DD5}"/>
              </a:ext>
            </a:extLst>
          </p:cNvPr>
          <p:cNvSpPr/>
          <p:nvPr/>
        </p:nvSpPr>
        <p:spPr>
          <a:xfrm>
            <a:off x="3488419" y="2629469"/>
            <a:ext cx="1630017" cy="63610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Extract total due amount</a:t>
            </a:r>
          </a:p>
        </p:txBody>
      </p:sp>
      <p:sp>
        <p:nvSpPr>
          <p:cNvPr id="38" name="Oval 37">
            <a:extLst>
              <a:ext uri="{FF2B5EF4-FFF2-40B4-BE49-F238E27FC236}">
                <a16:creationId xmlns:a16="http://schemas.microsoft.com/office/drawing/2014/main" id="{55FC37D7-DF35-4433-9269-54456880C92E}"/>
              </a:ext>
            </a:extLst>
          </p:cNvPr>
          <p:cNvSpPr/>
          <p:nvPr/>
        </p:nvSpPr>
        <p:spPr>
          <a:xfrm>
            <a:off x="6318979" y="587751"/>
            <a:ext cx="1099930" cy="505791"/>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Stop</a:t>
            </a:r>
          </a:p>
        </p:txBody>
      </p:sp>
      <p:cxnSp>
        <p:nvCxnSpPr>
          <p:cNvPr id="39" name="Straight Arrow Connector 38">
            <a:extLst>
              <a:ext uri="{FF2B5EF4-FFF2-40B4-BE49-F238E27FC236}">
                <a16:creationId xmlns:a16="http://schemas.microsoft.com/office/drawing/2014/main" id="{A195E6CF-F5CE-41AC-A2B5-80031C7B01DB}"/>
              </a:ext>
            </a:extLst>
          </p:cNvPr>
          <p:cNvCxnSpPr/>
          <p:nvPr/>
        </p:nvCxnSpPr>
        <p:spPr>
          <a:xfrm>
            <a:off x="1625742" y="1292311"/>
            <a:ext cx="0" cy="339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0AC2DDB-1478-4495-B009-C35DF9D209C5}"/>
              </a:ext>
            </a:extLst>
          </p:cNvPr>
          <p:cNvCxnSpPr>
            <a:cxnSpLocks/>
            <a:stCxn id="22" idx="2"/>
            <a:endCxn id="24" idx="0"/>
          </p:cNvCxnSpPr>
          <p:nvPr/>
        </p:nvCxnSpPr>
        <p:spPr>
          <a:xfrm>
            <a:off x="1634778" y="2267886"/>
            <a:ext cx="1" cy="4228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5A0132F-B37C-4081-A4B6-D7B07D8059BA}"/>
              </a:ext>
            </a:extLst>
          </p:cNvPr>
          <p:cNvCxnSpPr>
            <a:cxnSpLocks/>
            <a:stCxn id="24" idx="2"/>
            <a:endCxn id="25" idx="0"/>
          </p:cNvCxnSpPr>
          <p:nvPr/>
        </p:nvCxnSpPr>
        <p:spPr>
          <a:xfrm>
            <a:off x="1634779" y="3326793"/>
            <a:ext cx="0" cy="44565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8DD56DD-DCD6-4A39-BF5A-72511AF00A89}"/>
              </a:ext>
            </a:extLst>
          </p:cNvPr>
          <p:cNvCxnSpPr>
            <a:stCxn id="25" idx="2"/>
          </p:cNvCxnSpPr>
          <p:nvPr/>
        </p:nvCxnSpPr>
        <p:spPr>
          <a:xfrm flipH="1">
            <a:off x="1625742" y="4408555"/>
            <a:ext cx="9037" cy="124935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007BF93-36F2-48A9-9698-F48A5A49C025}"/>
              </a:ext>
            </a:extLst>
          </p:cNvPr>
          <p:cNvCxnSpPr>
            <a:cxnSpLocks/>
            <a:stCxn id="26" idx="2"/>
            <a:endCxn id="16" idx="2"/>
          </p:cNvCxnSpPr>
          <p:nvPr/>
        </p:nvCxnSpPr>
        <p:spPr>
          <a:xfrm rot="5400000" flipH="1" flipV="1">
            <a:off x="3897604" y="4131088"/>
            <a:ext cx="96482" cy="4229368"/>
          </a:xfrm>
          <a:prstGeom prst="bentConnector3">
            <a:avLst>
              <a:gd name="adj1" fmla="val -236935"/>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1095E5-48C8-4F64-8531-BB5A4D5BD69C}"/>
              </a:ext>
            </a:extLst>
          </p:cNvPr>
          <p:cNvCxnSpPr>
            <a:cxnSpLocks/>
            <a:stCxn id="34" idx="0"/>
            <a:endCxn id="31" idx="2"/>
          </p:cNvCxnSpPr>
          <p:nvPr/>
        </p:nvCxnSpPr>
        <p:spPr>
          <a:xfrm flipH="1" flipV="1">
            <a:off x="4303427" y="2187086"/>
            <a:ext cx="1" cy="44238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445034E-D1AA-432E-BB5F-F7EB6D050547}"/>
              </a:ext>
            </a:extLst>
          </p:cNvPr>
          <p:cNvCxnSpPr>
            <a:stCxn id="30" idx="0"/>
            <a:endCxn id="34" idx="2"/>
          </p:cNvCxnSpPr>
          <p:nvPr/>
        </p:nvCxnSpPr>
        <p:spPr>
          <a:xfrm flipH="1" flipV="1">
            <a:off x="4303428" y="3265573"/>
            <a:ext cx="1407" cy="61103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7E2BFF48-D15B-4E8F-A1D2-16419EDA9A72}"/>
              </a:ext>
            </a:extLst>
          </p:cNvPr>
          <p:cNvSpPr/>
          <p:nvPr/>
        </p:nvSpPr>
        <p:spPr>
          <a:xfrm>
            <a:off x="4303428" y="5356278"/>
            <a:ext cx="3514201" cy="841253"/>
          </a:xfrm>
          <a:prstGeom prst="diamond">
            <a:avLst/>
          </a:prstGeom>
          <a:solidFill>
            <a:schemeClr val="accent3">
              <a:lumMod val="75000"/>
            </a:schemeClr>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If Invoice Number is different than previous invoice number</a:t>
            </a:r>
          </a:p>
        </p:txBody>
      </p:sp>
      <p:cxnSp>
        <p:nvCxnSpPr>
          <p:cNvPr id="29" name="Straight Arrow Connector 28">
            <a:extLst>
              <a:ext uri="{FF2B5EF4-FFF2-40B4-BE49-F238E27FC236}">
                <a16:creationId xmlns:a16="http://schemas.microsoft.com/office/drawing/2014/main" id="{3B01EA2F-CF56-42E3-A762-76072E75E809}"/>
              </a:ext>
            </a:extLst>
          </p:cNvPr>
          <p:cNvCxnSpPr>
            <a:cxnSpLocks/>
            <a:stCxn id="16" idx="1"/>
            <a:endCxn id="30" idx="2"/>
          </p:cNvCxnSpPr>
          <p:nvPr/>
        </p:nvCxnSpPr>
        <p:spPr>
          <a:xfrm flipV="1">
            <a:off x="4303428" y="4671210"/>
            <a:ext cx="1407" cy="110569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470FB066-4495-4452-835D-E493A6D47828}"/>
              </a:ext>
            </a:extLst>
          </p:cNvPr>
          <p:cNvSpPr/>
          <p:nvPr/>
        </p:nvSpPr>
        <p:spPr>
          <a:xfrm>
            <a:off x="6850795" y="3842388"/>
            <a:ext cx="1933667" cy="79460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Append the details to same invoice</a:t>
            </a:r>
          </a:p>
        </p:txBody>
      </p:sp>
      <p:cxnSp>
        <p:nvCxnSpPr>
          <p:cNvPr id="55" name="Straight Arrow Connector 54">
            <a:extLst>
              <a:ext uri="{FF2B5EF4-FFF2-40B4-BE49-F238E27FC236}">
                <a16:creationId xmlns:a16="http://schemas.microsoft.com/office/drawing/2014/main" id="{A013FB37-F21A-47BD-98BE-350A984F79A8}"/>
              </a:ext>
            </a:extLst>
          </p:cNvPr>
          <p:cNvCxnSpPr>
            <a:stCxn id="16" idx="3"/>
            <a:endCxn id="51" idx="2"/>
          </p:cNvCxnSpPr>
          <p:nvPr/>
        </p:nvCxnSpPr>
        <p:spPr>
          <a:xfrm flipV="1">
            <a:off x="7817629" y="4636995"/>
            <a:ext cx="0" cy="113991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C0E8CC7-8C3B-475D-972F-02259E3D0305}"/>
              </a:ext>
            </a:extLst>
          </p:cNvPr>
          <p:cNvCxnSpPr>
            <a:stCxn id="31" idx="0"/>
            <a:endCxn id="38" idx="2"/>
          </p:cNvCxnSpPr>
          <p:nvPr/>
        </p:nvCxnSpPr>
        <p:spPr>
          <a:xfrm rot="5400000" flipH="1" flipV="1">
            <a:off x="4956036" y="188039"/>
            <a:ext cx="710335" cy="2015552"/>
          </a:xfrm>
          <a:prstGeom prst="bentConnector2">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C12E47C1-A03B-48CE-8186-B67AEE7FEDBA}"/>
              </a:ext>
            </a:extLst>
          </p:cNvPr>
          <p:cNvCxnSpPr>
            <a:stCxn id="51" idx="0"/>
            <a:endCxn id="38" idx="6"/>
          </p:cNvCxnSpPr>
          <p:nvPr/>
        </p:nvCxnSpPr>
        <p:spPr>
          <a:xfrm rot="16200000" flipV="1">
            <a:off x="6117399" y="2142158"/>
            <a:ext cx="3001741" cy="398720"/>
          </a:xfrm>
          <a:prstGeom prst="bentConnector2">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005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7</a:t>
            </a:fld>
            <a:endParaRPr lang="en-US" noProof="0" dirty="0"/>
          </a:p>
        </p:txBody>
      </p:sp>
      <p:sp>
        <p:nvSpPr>
          <p:cNvPr id="4" name="Title 1">
            <a:extLst>
              <a:ext uri="{FF2B5EF4-FFF2-40B4-BE49-F238E27FC236}">
                <a16:creationId xmlns:a16="http://schemas.microsoft.com/office/drawing/2014/main" id="{82100AAB-07EA-4C50-AFEA-ED415AD8BD5E}"/>
              </a:ext>
            </a:extLst>
          </p:cNvPr>
          <p:cNvSpPr>
            <a:spLocks noGrp="1"/>
          </p:cNvSpPr>
          <p:nvPr>
            <p:ph type="title"/>
          </p:nvPr>
        </p:nvSpPr>
        <p:spPr>
          <a:xfrm>
            <a:off x="306272" y="291127"/>
            <a:ext cx="5137924" cy="530833"/>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Step by Step Process:</a:t>
            </a:r>
          </a:p>
        </p:txBody>
      </p:sp>
      <p:sp>
        <p:nvSpPr>
          <p:cNvPr id="5" name="Content Placeholder 2">
            <a:extLst>
              <a:ext uri="{FF2B5EF4-FFF2-40B4-BE49-F238E27FC236}">
                <a16:creationId xmlns:a16="http://schemas.microsoft.com/office/drawing/2014/main" id="{095820BB-2F7C-4D12-9805-BBAB4E14F3BC}"/>
              </a:ext>
            </a:extLst>
          </p:cNvPr>
          <p:cNvSpPr txBox="1">
            <a:spLocks/>
          </p:cNvSpPr>
          <p:nvPr/>
        </p:nvSpPr>
        <p:spPr>
          <a:xfrm>
            <a:off x="306272" y="1488613"/>
            <a:ext cx="6558761" cy="3880773"/>
          </a:xfrm>
          <a:prstGeom prst="rect">
            <a:avLst/>
          </a:prstGeom>
        </p:spPr>
        <p:txBody>
          <a:bodyPr>
            <a:normAutofit/>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1: User Logs into Lowe’s website.</a:t>
            </a: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2: User Navigates to “Invoice from scratch” page.</a:t>
            </a:r>
          </a:p>
          <a:p>
            <a:endParaRPr lang="en-US" dirty="0"/>
          </a:p>
          <a:p>
            <a:endParaRPr lang="en-US" dirty="0"/>
          </a:p>
        </p:txBody>
      </p:sp>
      <p:pic>
        <p:nvPicPr>
          <p:cNvPr id="7170" name="Picture 1">
            <a:extLst>
              <a:ext uri="{FF2B5EF4-FFF2-40B4-BE49-F238E27FC236}">
                <a16:creationId xmlns:a16="http://schemas.microsoft.com/office/drawing/2014/main" id="{C9911779-8CCB-4006-A5FD-D21BE604C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649" y="556543"/>
            <a:ext cx="4693846" cy="30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0652A0D-8539-46C3-AEE8-7E1DB9C33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634" y="3428999"/>
            <a:ext cx="43338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904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8</a:t>
            </a:fld>
            <a:endParaRPr lang="en-US" noProof="0" dirty="0"/>
          </a:p>
        </p:txBody>
      </p:sp>
      <p:sp>
        <p:nvSpPr>
          <p:cNvPr id="4" name="Content Placeholder 2">
            <a:extLst>
              <a:ext uri="{FF2B5EF4-FFF2-40B4-BE49-F238E27FC236}">
                <a16:creationId xmlns:a16="http://schemas.microsoft.com/office/drawing/2014/main" id="{55BDB23B-7930-48DD-8506-1BF2589ACD38}"/>
              </a:ext>
            </a:extLst>
          </p:cNvPr>
          <p:cNvSpPr txBox="1">
            <a:spLocks/>
          </p:cNvSpPr>
          <p:nvPr/>
        </p:nvSpPr>
        <p:spPr>
          <a:xfrm>
            <a:off x="372737" y="1389248"/>
            <a:ext cx="7008927" cy="2846861"/>
          </a:xfrm>
          <a:prstGeom prst="rect">
            <a:avLst/>
          </a:prstGeom>
        </p:spPr>
        <p:txBody>
          <a:bodyPr>
            <a:normAutofit/>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3: User enters the Invoice details in “Invoice from scratch” page</a:t>
            </a: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4: User submits the invoice.</a:t>
            </a: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36C55B9-8A97-44D9-8946-7702AEC8EC3D}"/>
              </a:ext>
            </a:extLst>
          </p:cNvPr>
          <p:cNvSpPr txBox="1"/>
          <p:nvPr/>
        </p:nvSpPr>
        <p:spPr>
          <a:xfrm>
            <a:off x="372737" y="5072317"/>
            <a:ext cx="7659915" cy="1293046"/>
          </a:xfrm>
          <a:prstGeom prst="rect">
            <a:avLst/>
          </a:prstGeom>
          <a:noFill/>
        </p:spPr>
        <p:txBody>
          <a:bodyPr wrap="square" rtlCol="0">
            <a:spAutoFit/>
          </a:bodyPr>
          <a:lstStyle/>
          <a:p>
            <a:pPr marL="182563" indent="-182563">
              <a:lnSpc>
                <a:spcPct val="150000"/>
              </a:lnSpc>
              <a:buClr>
                <a:srgbClr val="92D050"/>
              </a:buClr>
              <a:buFont typeface="Wingdings" panose="05000000000000000000" pitchFamily="2" charset="2"/>
              <a:buChar char="Ø"/>
            </a:pPr>
            <a:r>
              <a:rPr lang="en-US" dirty="0">
                <a:latin typeface="Calibri" panose="020F0502020204030204" pitchFamily="34" charset="0"/>
                <a:cs typeface="Calibri" panose="020F0502020204030204" pitchFamily="34" charset="0"/>
              </a:rPr>
              <a:t>Step 5: User clicks “OK” in Confirmation Pop-up and moves to next invoice.</a:t>
            </a:r>
          </a:p>
          <a:p>
            <a:pPr marL="182563" indent="-182563">
              <a:lnSpc>
                <a:spcPct val="150000"/>
              </a:lnSpc>
              <a:buClr>
                <a:srgbClr val="92D050"/>
              </a:buCl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182563" indent="-182563">
              <a:lnSpc>
                <a:spcPct val="150000"/>
              </a:lnSpc>
              <a:buClr>
                <a:srgbClr val="92D050"/>
              </a:buClr>
              <a:buFont typeface="Wingdings" panose="05000000000000000000" pitchFamily="2" charset="2"/>
              <a:buChar char="Ø"/>
            </a:pPr>
            <a:endParaRPr lang="en-IN" dirty="0"/>
          </a:p>
        </p:txBody>
      </p:sp>
      <p:sp>
        <p:nvSpPr>
          <p:cNvPr id="9" name="Title 1">
            <a:extLst>
              <a:ext uri="{FF2B5EF4-FFF2-40B4-BE49-F238E27FC236}">
                <a16:creationId xmlns:a16="http://schemas.microsoft.com/office/drawing/2014/main" id="{83FCF06C-FD1A-48AB-870C-D49FC9F9202F}"/>
              </a:ext>
            </a:extLst>
          </p:cNvPr>
          <p:cNvSpPr>
            <a:spLocks noGrp="1"/>
          </p:cNvSpPr>
          <p:nvPr>
            <p:ph type="title"/>
          </p:nvPr>
        </p:nvSpPr>
        <p:spPr>
          <a:xfrm>
            <a:off x="372737" y="206843"/>
            <a:ext cx="5137924" cy="530833"/>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Step by Step Process:</a:t>
            </a:r>
          </a:p>
        </p:txBody>
      </p:sp>
      <p:pic>
        <p:nvPicPr>
          <p:cNvPr id="8194" name="Picture 2">
            <a:extLst>
              <a:ext uri="{FF2B5EF4-FFF2-40B4-BE49-F238E27FC236}">
                <a16:creationId xmlns:a16="http://schemas.microsoft.com/office/drawing/2014/main" id="{AE296F73-5DB4-4785-A106-B84B6C29C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664" y="1423732"/>
            <a:ext cx="4310546" cy="77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a:extLst>
              <a:ext uri="{FF2B5EF4-FFF2-40B4-BE49-F238E27FC236}">
                <a16:creationId xmlns:a16="http://schemas.microsoft.com/office/drawing/2014/main" id="{DC62CC5C-CE08-41D5-9BB4-741ED9650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664" y="2812677"/>
            <a:ext cx="4453251" cy="173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10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6207F-396E-43C0-9836-5888B30ED83F}"/>
              </a:ext>
            </a:extLst>
          </p:cNvPr>
          <p:cNvSpPr>
            <a:spLocks noGrp="1"/>
          </p:cNvSpPr>
          <p:nvPr>
            <p:ph type="sldNum" sz="quarter" idx="11"/>
          </p:nvPr>
        </p:nvSpPr>
        <p:spPr/>
        <p:txBody>
          <a:bodyPr/>
          <a:lstStyle/>
          <a:p>
            <a:fld id="{4B73C415-D670-4716-A5EC-CC4D52CA2BAC}" type="slidenum">
              <a:rPr lang="en-US" noProof="0" smtClean="0"/>
              <a:pPr/>
              <a:t>9</a:t>
            </a:fld>
            <a:endParaRPr lang="en-US" noProof="0" dirty="0"/>
          </a:p>
        </p:txBody>
      </p:sp>
      <p:sp>
        <p:nvSpPr>
          <p:cNvPr id="4" name="Title 1">
            <a:extLst>
              <a:ext uri="{FF2B5EF4-FFF2-40B4-BE49-F238E27FC236}">
                <a16:creationId xmlns:a16="http://schemas.microsoft.com/office/drawing/2014/main" id="{A71A1220-70A0-494F-A7CB-F773CACD3D2F}"/>
              </a:ext>
            </a:extLst>
          </p:cNvPr>
          <p:cNvSpPr>
            <a:spLocks noGrp="1"/>
          </p:cNvSpPr>
          <p:nvPr>
            <p:ph type="title"/>
          </p:nvPr>
        </p:nvSpPr>
        <p:spPr>
          <a:xfrm>
            <a:off x="371127" y="243003"/>
            <a:ext cx="3547581" cy="572923"/>
          </a:xfrm>
        </p:spPr>
        <p:txBody>
          <a:bodyPr vert="horz" lIns="0" tIns="0" rIns="0" bIns="0" rtlCol="0" anchor="t">
            <a:normAutofit/>
          </a:bodyPr>
          <a:lstStyle/>
          <a:p>
            <a:r>
              <a:rPr lang="en-US" sz="2800" b="1" u="sng" dirty="0">
                <a:solidFill>
                  <a:schemeClr val="accent3">
                    <a:lumMod val="75000"/>
                  </a:schemeClr>
                </a:solidFill>
                <a:latin typeface="Calibri" panose="020F0502020204030204" pitchFamily="34" charset="0"/>
                <a:cs typeface="Calibri" panose="020F0502020204030204" pitchFamily="34" charset="0"/>
              </a:rPr>
              <a:t>Challenges Faced:</a:t>
            </a:r>
          </a:p>
        </p:txBody>
      </p:sp>
      <p:graphicFrame>
        <p:nvGraphicFramePr>
          <p:cNvPr id="5" name="Content Placeholder 2">
            <a:extLst>
              <a:ext uri="{FF2B5EF4-FFF2-40B4-BE49-F238E27FC236}">
                <a16:creationId xmlns:a16="http://schemas.microsoft.com/office/drawing/2014/main" id="{8E077582-61F4-4125-96E9-FA3E00139BD2}"/>
              </a:ext>
            </a:extLst>
          </p:cNvPr>
          <p:cNvGraphicFramePr>
            <a:graphicFrameLocks/>
          </p:cNvGraphicFramePr>
          <p:nvPr>
            <p:extLst>
              <p:ext uri="{D42A27DB-BD31-4B8C-83A1-F6EECF244321}">
                <p14:modId xmlns:p14="http://schemas.microsoft.com/office/powerpoint/2010/main" val="2693586869"/>
              </p:ext>
            </p:extLst>
          </p:nvPr>
        </p:nvGraphicFramePr>
        <p:xfrm>
          <a:off x="491764" y="1183715"/>
          <a:ext cx="6021577" cy="4682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C5976B96-5D63-4DCD-AB3C-98B872D95DB3}"/>
              </a:ext>
            </a:extLst>
          </p:cNvPr>
          <p:cNvPicPr>
            <a:picLocks noChangeAspect="1"/>
          </p:cNvPicPr>
          <p:nvPr/>
        </p:nvPicPr>
        <p:blipFill>
          <a:blip r:embed="rId7"/>
          <a:stretch>
            <a:fillRect/>
          </a:stretch>
        </p:blipFill>
        <p:spPr>
          <a:xfrm>
            <a:off x="6865034" y="0"/>
            <a:ext cx="5326966" cy="6365363"/>
          </a:xfrm>
          <a:prstGeom prst="rect">
            <a:avLst/>
          </a:prstGeom>
        </p:spPr>
      </p:pic>
    </p:spTree>
    <p:extLst>
      <p:ext uri="{BB962C8B-B14F-4D97-AF65-F5344CB8AC3E}">
        <p14:creationId xmlns:p14="http://schemas.microsoft.com/office/powerpoint/2010/main" val="34413157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AAE132"/>
      </a:accent1>
      <a:accent2>
        <a:srgbClr val="00AF9B"/>
      </a:accent2>
      <a:accent3>
        <a:srgbClr val="5A5A5A"/>
      </a:accent3>
      <a:accent4>
        <a:srgbClr val="FFC322"/>
      </a:accent4>
      <a:accent5>
        <a:srgbClr val="37C3D7"/>
      </a:accent5>
      <a:accent6>
        <a:srgbClr val="64B946"/>
      </a:accent6>
      <a:hlink>
        <a:srgbClr val="FFF0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6E3E58C-5E8A-4781-9921-C2B23BC09EB2}">
  <ds:schemaRefs>
    <ds:schemaRef ds:uri="http://schemas.microsoft.com/sharepoint/v3/contenttype/forms"/>
  </ds:schemaRefs>
</ds:datastoreItem>
</file>

<file path=customXml/itemProps2.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C0BFDF-D948-4F4A-854E-477525F57792}">
  <ds:schemaRefs>
    <ds:schemaRef ds:uri="http://purl.org/dc/elements/1.1/"/>
    <ds:schemaRef ds:uri="16c05727-aa75-4e4a-9b5f-8a80a1165891"/>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71af3243-3dd4-4a8d-8c0d-dd76da1f02a5"/>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549</Words>
  <Application>Microsoft Office PowerPoint</Application>
  <PresentationFormat>Widescreen</PresentationFormat>
  <Paragraphs>80</Paragraphs>
  <Slides>12</Slides>
  <Notes>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24" baseType="lpstr">
      <vt:lpstr>Arial</vt:lpstr>
      <vt:lpstr>Arial </vt:lpstr>
      <vt:lpstr>Arial Black</vt:lpstr>
      <vt:lpstr>Calibri</vt:lpstr>
      <vt:lpstr>Calibri Light</vt:lpstr>
      <vt:lpstr>Helvetica Light</vt:lpstr>
      <vt:lpstr>Tahoma</vt:lpstr>
      <vt:lpstr>Times New Roman</vt:lpstr>
      <vt:lpstr>Wingdings</vt:lpstr>
      <vt:lpstr>Office Theme</vt:lpstr>
      <vt:lpstr>1_Office Theme</vt:lpstr>
      <vt:lpstr>think-cell Slide</vt:lpstr>
      <vt:lpstr>Lowe’s Integration Process automation Case Study</vt:lpstr>
      <vt:lpstr>Use Case:</vt:lpstr>
      <vt:lpstr>AS-IS Process:</vt:lpstr>
      <vt:lpstr>PowerPoint Presentation</vt:lpstr>
      <vt:lpstr>Process Flow – High Level</vt:lpstr>
      <vt:lpstr>Process Flow – Low Level</vt:lpstr>
      <vt:lpstr>Step by Step Process:</vt:lpstr>
      <vt:lpstr>Step by Step Process:</vt:lpstr>
      <vt:lpstr>Challenges Faced:</vt:lpstr>
      <vt:lpstr>Lessons Learnt:</vt:lpstr>
      <vt:lpstr>Benefits: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2020-01-03T12:13:44Z</dcterms:created>
  <dcterms:modified xsi:type="dcterms:W3CDTF">2020-10-16T10:44:24Z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